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1" r:id="rId6"/>
  </p:sldMasterIdLst>
  <p:notesMasterIdLst>
    <p:notesMasterId r:id="rId23"/>
  </p:notesMasterIdLst>
  <p:sldIdLst>
    <p:sldId id="256" r:id="rId7"/>
    <p:sldId id="257" r:id="rId8"/>
    <p:sldId id="258" r:id="rId9"/>
    <p:sldId id="271" r:id="rId10"/>
    <p:sldId id="260" r:id="rId11"/>
    <p:sldId id="261" r:id="rId12"/>
    <p:sldId id="262" r:id="rId13"/>
    <p:sldId id="263" r:id="rId14"/>
    <p:sldId id="265" r:id="rId15"/>
    <p:sldId id="272" r:id="rId16"/>
    <p:sldId id="266" r:id="rId17"/>
    <p:sldId id="267" r:id="rId18"/>
    <p:sldId id="269" r:id="rId19"/>
    <p:sldId id="270" r:id="rId20"/>
    <p:sldId id="273" r:id="rId21"/>
    <p:sldId id="274" r:id="rId22"/>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49" autoAdjust="0"/>
  </p:normalViewPr>
  <p:slideViewPr>
    <p:cSldViewPr>
      <p:cViewPr varScale="1">
        <p:scale>
          <a:sx n="145" d="100"/>
          <a:sy n="145" d="100"/>
        </p:scale>
        <p:origin x="126" y="12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s Enar Bertil Jønsson" userId="ecd08fac-b626-4f9a-adce-127673a7a2e5" providerId="ADAL" clId="{92CAB6D0-151A-4A9D-8490-BB4CEC22D531}"/>
    <pc:docChg chg="custSel addSld modSld">
      <pc:chgData name="Nils Enar Bertil Jønsson" userId="ecd08fac-b626-4f9a-adce-127673a7a2e5" providerId="ADAL" clId="{92CAB6D0-151A-4A9D-8490-BB4CEC22D531}" dt="2024-08-19T07:17:31.529" v="35"/>
      <pc:docMkLst>
        <pc:docMk/>
      </pc:docMkLst>
      <pc:sldChg chg="addSp delSp modSp new mod">
        <pc:chgData name="Nils Enar Bertil Jønsson" userId="ecd08fac-b626-4f9a-adce-127673a7a2e5" providerId="ADAL" clId="{92CAB6D0-151A-4A9D-8490-BB4CEC22D531}" dt="2024-08-19T07:16:34.921" v="32" actId="20577"/>
        <pc:sldMkLst>
          <pc:docMk/>
          <pc:sldMk cId="705607453" sldId="273"/>
        </pc:sldMkLst>
        <pc:spChg chg="del">
          <ac:chgData name="Nils Enar Bertil Jønsson" userId="ecd08fac-b626-4f9a-adce-127673a7a2e5" providerId="ADAL" clId="{92CAB6D0-151A-4A9D-8490-BB4CEC22D531}" dt="2024-08-19T07:09:30.204" v="1" actId="478"/>
          <ac:spMkLst>
            <pc:docMk/>
            <pc:sldMk cId="705607453" sldId="273"/>
            <ac:spMk id="2" creationId="{53E50454-97C0-AE91-A2EA-3DEFF03B4CAE}"/>
          </ac:spMkLst>
        </pc:spChg>
        <pc:spChg chg="add mod">
          <ac:chgData name="Nils Enar Bertil Jønsson" userId="ecd08fac-b626-4f9a-adce-127673a7a2e5" providerId="ADAL" clId="{92CAB6D0-151A-4A9D-8490-BB4CEC22D531}" dt="2024-08-19T07:16:34.921" v="32" actId="20577"/>
          <ac:spMkLst>
            <pc:docMk/>
            <pc:sldMk cId="705607453" sldId="273"/>
            <ac:spMk id="4" creationId="{D8EAC1BF-A63F-257B-3A3F-6A2CA48ED3B5}"/>
          </ac:spMkLst>
        </pc:spChg>
      </pc:sldChg>
      <pc:sldChg chg="addSp delSp modSp new mod">
        <pc:chgData name="Nils Enar Bertil Jønsson" userId="ecd08fac-b626-4f9a-adce-127673a7a2e5" providerId="ADAL" clId="{92CAB6D0-151A-4A9D-8490-BB4CEC22D531}" dt="2024-08-19T07:17:31.529" v="35"/>
        <pc:sldMkLst>
          <pc:docMk/>
          <pc:sldMk cId="1672735497" sldId="274"/>
        </pc:sldMkLst>
        <pc:spChg chg="del">
          <ac:chgData name="Nils Enar Bertil Jønsson" userId="ecd08fac-b626-4f9a-adce-127673a7a2e5" providerId="ADAL" clId="{92CAB6D0-151A-4A9D-8490-BB4CEC22D531}" dt="2024-08-19T07:12:22.853" v="20" actId="478"/>
          <ac:spMkLst>
            <pc:docMk/>
            <pc:sldMk cId="1672735497" sldId="274"/>
            <ac:spMk id="2" creationId="{F2FB027E-783E-9FA9-C643-756E2733DE51}"/>
          </ac:spMkLst>
        </pc:spChg>
        <pc:spChg chg="add mod">
          <ac:chgData name="Nils Enar Bertil Jønsson" userId="ecd08fac-b626-4f9a-adce-127673a7a2e5" providerId="ADAL" clId="{92CAB6D0-151A-4A9D-8490-BB4CEC22D531}" dt="2024-08-19T07:17:31.529" v="35"/>
          <ac:spMkLst>
            <pc:docMk/>
            <pc:sldMk cId="1672735497" sldId="274"/>
            <ac:spMk id="4" creationId="{9AD8681D-6398-04BB-4F35-B917FC05E7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AA972E8D-80BF-9E1F-4EE6-6C45D548174A}"/>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4FAE64C2-BA87-A2D0-F146-799C74D56010}"/>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nb-NO" altLang="nb-NO" noProof="0"/>
          </a:p>
        </p:txBody>
      </p:sp>
      <p:sp>
        <p:nvSpPr>
          <p:cNvPr id="5123" name="Rectangle 3">
            <a:extLst>
              <a:ext uri="{FF2B5EF4-FFF2-40B4-BE49-F238E27FC236}">
                <a16:creationId xmlns:a16="http://schemas.microsoft.com/office/drawing/2014/main" id="{7918DFB8-90B8-2F46-D147-1182C9302E61}"/>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nb-NO" altLang="nb-NO"/>
          </a:p>
        </p:txBody>
      </p:sp>
      <p:sp>
        <p:nvSpPr>
          <p:cNvPr id="5124" name="Rectangle 4">
            <a:extLst>
              <a:ext uri="{FF2B5EF4-FFF2-40B4-BE49-F238E27FC236}">
                <a16:creationId xmlns:a16="http://schemas.microsoft.com/office/drawing/2014/main" id="{BA4B78BA-3D3D-DD60-9D25-BC4787238D88}"/>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nb-NO" altLang="nb-NO"/>
          </a:p>
        </p:txBody>
      </p:sp>
      <p:sp>
        <p:nvSpPr>
          <p:cNvPr id="5125" name="Rectangle 5">
            <a:extLst>
              <a:ext uri="{FF2B5EF4-FFF2-40B4-BE49-F238E27FC236}">
                <a16:creationId xmlns:a16="http://schemas.microsoft.com/office/drawing/2014/main" id="{9FFD0A2D-7509-BB5F-92B0-4274B2AB1245}"/>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nb-NO" altLang="nb-NO"/>
          </a:p>
        </p:txBody>
      </p:sp>
      <p:sp>
        <p:nvSpPr>
          <p:cNvPr id="5126" name="Rectangle 6">
            <a:extLst>
              <a:ext uri="{FF2B5EF4-FFF2-40B4-BE49-F238E27FC236}">
                <a16:creationId xmlns:a16="http://schemas.microsoft.com/office/drawing/2014/main" id="{6DE7F60C-5686-EB44-03E4-4A4D26138F6A}"/>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fld id="{E4C82E6E-3809-4FC0-ACD7-83FE5C28E377}" type="slidenum">
              <a:rPr lang="nb-NO" altLang="nb-NO"/>
              <a:pPr>
                <a:defRPr/>
              </a:pPr>
              <a:t>‹#›</a:t>
            </a:fld>
            <a:endParaRPr lang="nb-NO" altLang="nb-NO"/>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6FFD5A17-F021-B4DC-BD31-F16E3C3A524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5D20158-F42E-4973-A563-1E97330C9509}" type="slidenum">
              <a:rPr lang="nb-NO" altLang="nb-NO" sz="1400" smtClean="0"/>
              <a:pPr>
                <a:spcBef>
                  <a:spcPct val="0"/>
                </a:spcBef>
              </a:pPr>
              <a:t>1</a:t>
            </a:fld>
            <a:endParaRPr lang="nb-NO" altLang="nb-NO" sz="1400"/>
          </a:p>
        </p:txBody>
      </p:sp>
      <p:sp>
        <p:nvSpPr>
          <p:cNvPr id="6147" name="Rectangle 1">
            <a:extLst>
              <a:ext uri="{FF2B5EF4-FFF2-40B4-BE49-F238E27FC236}">
                <a16:creationId xmlns:a16="http://schemas.microsoft.com/office/drawing/2014/main" id="{E3F6F5FD-61D6-BB64-B032-94787DCFC119}"/>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1C0CC4CE-E412-52CD-3F72-356BEFC885D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dirty="0">
                <a:latin typeface="Arial" panose="020B0604020202020204" pitchFamily="34" charset="0"/>
                <a:ea typeface="Microsoft YaHei" panose="020B0503020204020204" pitchFamily="34" charset="-122"/>
              </a:rPr>
              <a:t>Gudstjeneste i Mo kirke ca. 2017</a:t>
            </a:r>
          </a:p>
        </p:txBody>
      </p:sp>
      <p:sp>
        <p:nvSpPr>
          <p:cNvPr id="6149" name="Text Box 3">
            <a:extLst>
              <a:ext uri="{FF2B5EF4-FFF2-40B4-BE49-F238E27FC236}">
                <a16:creationId xmlns:a16="http://schemas.microsoft.com/office/drawing/2014/main" id="{7F5FD9B3-FA76-9038-CABB-F8E6F27848D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fld id="{46B0C4B6-182F-4BF3-883E-032C0E954363}" type="slidenum">
              <a:rPr lang="nb-NO" altLang="nb-NO">
                <a:solidFill>
                  <a:srgbClr val="000000"/>
                </a:solidFill>
                <a:latin typeface="Calibri" panose="020F0502020204030204" pitchFamily="34" charset="0"/>
              </a:rPr>
              <a:pPr eaLnBrk="1" hangingPunct="1">
                <a:buClr>
                  <a:srgbClr val="000000"/>
                </a:buClr>
                <a:buSzPct val="100000"/>
                <a:buFont typeface="Times New Roman" panose="02020603050405020304" pitchFamily="18" charset="0"/>
                <a:buNone/>
              </a:pPr>
              <a:t>1</a:t>
            </a:fld>
            <a:endParaRPr lang="nb-NO" altLang="nb-NO">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639A1567-9E14-AE88-3816-316BD151435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E7BD5AA-E499-4053-B2EA-EDE5AF73DAEE}" type="slidenum">
              <a:rPr lang="nb-NO" altLang="nb-NO" sz="1400" smtClean="0"/>
              <a:pPr>
                <a:spcBef>
                  <a:spcPct val="0"/>
                </a:spcBef>
              </a:pPr>
              <a:t>12</a:t>
            </a:fld>
            <a:endParaRPr lang="nb-NO" altLang="nb-NO" sz="1400"/>
          </a:p>
        </p:txBody>
      </p:sp>
      <p:sp>
        <p:nvSpPr>
          <p:cNvPr id="26627" name="Rectangle 1">
            <a:extLst>
              <a:ext uri="{FF2B5EF4-FFF2-40B4-BE49-F238E27FC236}">
                <a16:creationId xmlns:a16="http://schemas.microsoft.com/office/drawing/2014/main" id="{E94A901C-0873-5480-9928-024B6F09CCD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3181CD5D-6A01-CC1D-BCEB-20D0F55EB42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b-NO" alt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a:extLst>
              <a:ext uri="{FF2B5EF4-FFF2-40B4-BE49-F238E27FC236}">
                <a16:creationId xmlns:a16="http://schemas.microsoft.com/office/drawing/2014/main" id="{7C0793D6-3ED4-BC69-6CD8-5E370A4523B1}"/>
              </a:ext>
            </a:extLst>
          </p:cNvPr>
          <p:cNvSpPr>
            <a:spLocks noGrp="1" noRot="1" noChangeAspect="1" noChangeArrowheads="1" noTextEdit="1"/>
          </p:cNvSpPr>
          <p:nvPr>
            <p:ph type="sldImg"/>
          </p:nvPr>
        </p:nvSpPr>
        <p:spPr/>
      </p:sp>
      <p:sp>
        <p:nvSpPr>
          <p:cNvPr id="28675" name="Plassholder for notater 2">
            <a:extLst>
              <a:ext uri="{FF2B5EF4-FFF2-40B4-BE49-F238E27FC236}">
                <a16:creationId xmlns:a16="http://schemas.microsoft.com/office/drawing/2014/main" id="{3205EA91-51B8-CD02-3F4F-A0AFD2242E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b-NO" altLang="nb-NO" dirty="0"/>
              <a:t>Vår hjemmeside med link til DD.</a:t>
            </a:r>
          </a:p>
        </p:txBody>
      </p:sp>
      <p:sp>
        <p:nvSpPr>
          <p:cNvPr id="28676" name="Plassholder for lysbildenummer 3">
            <a:extLst>
              <a:ext uri="{FF2B5EF4-FFF2-40B4-BE49-F238E27FC236}">
                <a16:creationId xmlns:a16="http://schemas.microsoft.com/office/drawing/2014/main" id="{1F3775D0-A0F1-DC23-7FC7-7168EF88C8A5}"/>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C39A98F-A7CD-4764-BF73-A56081363CE3}" type="slidenum">
              <a:rPr lang="nb-NO" altLang="nb-NO" sz="1400" smtClean="0"/>
              <a:pPr>
                <a:spcBef>
                  <a:spcPct val="0"/>
                </a:spcBef>
              </a:pPr>
              <a:t>13</a:t>
            </a:fld>
            <a:endParaRPr lang="nb-NO" altLang="nb-NO"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68F29D7A-25E0-0BAA-C366-28A49985C0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ADC86ED-1E27-4383-8116-406409FEFCDC}" type="slidenum">
              <a:rPr lang="nb-NO" altLang="nb-NO" sz="1400" smtClean="0"/>
              <a:pPr>
                <a:spcBef>
                  <a:spcPct val="0"/>
                </a:spcBef>
              </a:pPr>
              <a:t>2</a:t>
            </a:fld>
            <a:endParaRPr lang="nb-NO" altLang="nb-NO" sz="1400"/>
          </a:p>
        </p:txBody>
      </p:sp>
      <p:sp>
        <p:nvSpPr>
          <p:cNvPr id="8195" name="Rectangle 1">
            <a:extLst>
              <a:ext uri="{FF2B5EF4-FFF2-40B4-BE49-F238E27FC236}">
                <a16:creationId xmlns:a16="http://schemas.microsoft.com/office/drawing/2014/main" id="{4E08D839-AE92-CEE1-97A8-3F35B5FA00B4}"/>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Text Box 2">
            <a:extLst>
              <a:ext uri="{FF2B5EF4-FFF2-40B4-BE49-F238E27FC236}">
                <a16:creationId xmlns:a16="http://schemas.microsoft.com/office/drawing/2014/main" id="{F2F59FEC-1203-999E-5145-E4ADC0E8922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a:latin typeface="Arial" panose="020B0604020202020204" pitchFamily="34" charset="0"/>
                <a:ea typeface="Microsoft YaHei" panose="020B0503020204020204" pitchFamily="34" charset="-122"/>
              </a:rPr>
              <a:t>Bispedømmene. Preses har sete i Trondheim.</a:t>
            </a:r>
          </a:p>
        </p:txBody>
      </p:sp>
      <p:sp>
        <p:nvSpPr>
          <p:cNvPr id="8197" name="Text Box 3">
            <a:extLst>
              <a:ext uri="{FF2B5EF4-FFF2-40B4-BE49-F238E27FC236}">
                <a16:creationId xmlns:a16="http://schemas.microsoft.com/office/drawing/2014/main" id="{9865E498-F693-F9E8-B893-C47CE072ADC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fld id="{CC986EA2-B1E9-41DE-A9E8-6011DAEDE6C4}" type="slidenum">
              <a:rPr lang="nb-NO" altLang="nb-NO">
                <a:solidFill>
                  <a:srgbClr val="000000"/>
                </a:solidFill>
                <a:latin typeface="Calibri" panose="020F0502020204030204" pitchFamily="34" charset="0"/>
              </a:rPr>
              <a:pPr eaLnBrk="1" hangingPunct="1">
                <a:buClr>
                  <a:srgbClr val="000000"/>
                </a:buClr>
                <a:buSzPct val="100000"/>
                <a:buFont typeface="Times New Roman" panose="02020603050405020304" pitchFamily="18" charset="0"/>
                <a:buNone/>
              </a:pPr>
              <a:t>2</a:t>
            </a:fld>
            <a:endParaRPr lang="nb-NO" altLang="nb-NO">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974A0090-70DC-925D-4CFA-497F7C6CB4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F2A6A5C-11EF-414B-B0A3-E782F700A44C}" type="slidenum">
              <a:rPr lang="nb-NO" altLang="nb-NO" sz="1400" smtClean="0"/>
              <a:pPr>
                <a:spcBef>
                  <a:spcPct val="0"/>
                </a:spcBef>
              </a:pPr>
              <a:t>3</a:t>
            </a:fld>
            <a:endParaRPr lang="nb-NO" altLang="nb-NO" sz="1400"/>
          </a:p>
        </p:txBody>
      </p:sp>
      <p:sp>
        <p:nvSpPr>
          <p:cNvPr id="10243" name="Rectangle 1">
            <a:extLst>
              <a:ext uri="{FF2B5EF4-FFF2-40B4-BE49-F238E27FC236}">
                <a16:creationId xmlns:a16="http://schemas.microsoft.com/office/drawing/2014/main" id="{24F7A046-03D6-276F-F660-1F741E64E5CA}"/>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Text Box 2">
            <a:extLst>
              <a:ext uri="{FF2B5EF4-FFF2-40B4-BE49-F238E27FC236}">
                <a16:creationId xmlns:a16="http://schemas.microsoft.com/office/drawing/2014/main" id="{7DB91BD6-89B3-A4E1-D7BD-38FEA97181C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dirty="0">
                <a:latin typeface="Arial" panose="020B0604020202020204" pitchFamily="34" charset="0"/>
                <a:ea typeface="Microsoft YaHei" panose="020B0503020204020204" pitchFamily="34" charset="-122"/>
              </a:rPr>
              <a:t>Samisk kirkeliv i den norske kirke fra 1990.</a:t>
            </a:r>
          </a:p>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dirty="0">
                <a:latin typeface="Arial" panose="020B0604020202020204" pitchFamily="34" charset="0"/>
                <a:ea typeface="Microsoft YaHei" panose="020B0503020204020204" pitchFamily="34" charset="-122"/>
              </a:rPr>
              <a:t>Tanken om samisk kirkelivs likeverdighet, Den norske kirkes særskilte ansvar på området, og målet om samers med- og selvbestemmelse i eget kirkeliv blir etablert. I tillegg blir samisk kirkeliv fra nå av definert i forhold til de 3 offisielle samiske skriftspråkene i Norge – nordsamisk, lulesamisk og sørsamisk. Sak KM 15/90 bidro dessuten til å etablere en helhetskirkelig organisering av samisk kirkeliv i Den norske kirke: Det ble vedtatt opprettet et eget sentralkirkelig organ for samisk kirkeliv (Samisk kirkeråd ble endelig vedtatt av Kirkemøtet i 1992). Videre ble de tre nordligste bispedømmene anmodet om å ta ansvar for all kirkelig betjening på henholdsvis nordsamisk, lulesamisk og sørsamisk, samt anmodet om å opprette egne samiske utvalg i sine bispedømmer. Dermed var hovedlinjene lagt for den organiseringen av samisk kirkeliv vi finner i Den norske kirke i dag.</a:t>
            </a:r>
          </a:p>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dirty="0">
                <a:latin typeface="Arial" panose="020B0604020202020204" pitchFamily="34" charset="0"/>
                <a:ea typeface="Microsoft YaHei" panose="020B0503020204020204" pitchFamily="34" charset="-122"/>
              </a:rPr>
              <a:t>For den samiske befolkningen i sørsamisk område, etablerte Nidaros bispedømmeråd, Utvalg for sørsamisk kirkeliv, på sørsamisk ble det  </a:t>
            </a:r>
            <a:r>
              <a:rPr lang="nb-NO" altLang="nb-NO" sz="2000" dirty="0" err="1">
                <a:latin typeface="Arial" panose="020B0604020202020204" pitchFamily="34" charset="0"/>
                <a:ea typeface="Microsoft YaHei" panose="020B0503020204020204" pitchFamily="34" charset="-122"/>
              </a:rPr>
              <a:t>Åarjelhsaemien</a:t>
            </a:r>
            <a:r>
              <a:rPr lang="nb-NO" altLang="nb-NO" sz="2000" dirty="0">
                <a:latin typeface="Arial" panose="020B0604020202020204" pitchFamily="34" charset="0"/>
                <a:ea typeface="Microsoft YaHei" panose="020B0503020204020204" pitchFamily="34" charset="-122"/>
              </a:rPr>
              <a:t> </a:t>
            </a:r>
            <a:r>
              <a:rPr lang="nb-NO" altLang="nb-NO" sz="2000" dirty="0" err="1">
                <a:latin typeface="Arial" panose="020B0604020202020204" pitchFamily="34" charset="0"/>
                <a:ea typeface="Microsoft YaHei" panose="020B0503020204020204" pitchFamily="34" charset="-122"/>
              </a:rPr>
              <a:t>Gærhkoejielemen</a:t>
            </a:r>
            <a:r>
              <a:rPr lang="nb-NO" altLang="nb-NO" sz="2000" dirty="0">
                <a:latin typeface="Arial" panose="020B0604020202020204" pitchFamily="34" charset="0"/>
                <a:ea typeface="Microsoft YaHei" panose="020B0503020204020204" pitchFamily="34" charset="-122"/>
              </a:rPr>
              <a:t> </a:t>
            </a:r>
            <a:r>
              <a:rPr lang="nb-NO" altLang="nb-NO" sz="2000" dirty="0" err="1">
                <a:latin typeface="Arial" panose="020B0604020202020204" pitchFamily="34" charset="0"/>
                <a:ea typeface="Microsoft YaHei" panose="020B0503020204020204" pitchFamily="34" charset="-122"/>
              </a:rPr>
              <a:t>Moenehtse</a:t>
            </a:r>
            <a:r>
              <a:rPr lang="nb-NO" altLang="nb-NO" sz="2000" dirty="0">
                <a:latin typeface="Arial" panose="020B0604020202020204" pitchFamily="34" charset="0"/>
                <a:ea typeface="Microsoft YaHei" panose="020B0503020204020204" pitchFamily="34" charset="-122"/>
              </a:rPr>
              <a:t> (ÅGM).</a:t>
            </a:r>
          </a:p>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dirty="0">
                <a:latin typeface="Arial" panose="020B0604020202020204" pitchFamily="34" charset="0"/>
                <a:ea typeface="Microsoft YaHei" panose="020B0503020204020204" pitchFamily="34" charset="-122"/>
              </a:rPr>
              <a:t>ÅGM behandlede spørsmål om en egen menighet allerede i 2003. I 2004 startet behandlingen i Nidaros bispedømmeråd. I 2005 ble saken diskutert i Samisk kirkeråd.</a:t>
            </a:r>
          </a:p>
          <a:p>
            <a:pPr marL="215900" indent="-214313" eaLnBrk="1">
              <a:spcBef>
                <a:spcPct val="0"/>
              </a:spcBef>
              <a:tabLst>
                <a:tab pos="723900" algn="l"/>
                <a:tab pos="1447800" algn="l"/>
                <a:tab pos="2171700" algn="l"/>
                <a:tab pos="2895600" algn="l"/>
                <a:tab pos="3619500" algn="l"/>
                <a:tab pos="4343400" algn="l"/>
                <a:tab pos="5067300" algn="l"/>
              </a:tabLst>
            </a:pPr>
            <a:endParaRPr lang="nb-NO" altLang="nb-NO" sz="2000" dirty="0">
              <a:latin typeface="Arial" panose="020B0604020202020204" pitchFamily="34" charset="0"/>
              <a:ea typeface="Microsoft YaHei" panose="020B0503020204020204" pitchFamily="34" charset="-122"/>
            </a:endParaRPr>
          </a:p>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dirty="0">
                <a:latin typeface="Arial" panose="020B0604020202020204" pitchFamily="34" charset="0"/>
                <a:ea typeface="Microsoft YaHei" panose="020B0503020204020204" pitchFamily="34" charset="-122"/>
              </a:rPr>
              <a:t>Etter henvendelse fra ÅGM fremmet Nidaros bispedømmeråd forslag om opprettelse av en egen sørsamisk kategorialmenighet. Kultur- og kirkedepartementet opprettet ved kgl.res. 15. mai 2008 </a:t>
            </a:r>
            <a:r>
              <a:rPr lang="nb-NO" altLang="nb-NO" sz="2000" i="1" dirty="0">
                <a:latin typeface="Arial" panose="020B0604020202020204" pitchFamily="34" charset="0"/>
                <a:ea typeface="Microsoft YaHei" panose="020B0503020204020204" pitchFamily="34" charset="-122"/>
              </a:rPr>
              <a:t>Samisk menighet i sørsamisk </a:t>
            </a:r>
            <a:r>
              <a:rPr lang="nb-NO" altLang="nb-NO" sz="2000" dirty="0">
                <a:latin typeface="Arial" panose="020B0604020202020204" pitchFamily="34" charset="0"/>
                <a:ea typeface="Microsoft YaHei" panose="020B0503020204020204" pitchFamily="34" charset="-122"/>
              </a:rPr>
              <a:t>språkområde. Dette var en forsøksordning i perioden 2009–2012, med en forlengelse ut 2013. Videre til april 2015.</a:t>
            </a:r>
          </a:p>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dirty="0">
                <a:latin typeface="Arial" panose="020B0604020202020204" pitchFamily="34" charset="0"/>
                <a:ea typeface="Microsoft YaHei" panose="020B0503020204020204" pitchFamily="34" charset="-122"/>
              </a:rPr>
              <a:t>Daglig leder for menigheten (50 % stilling) er tilsatt i 2009, og det er gjennomført eget menighetsrådsvalg høsten 2009 og et nytt valg høsten 2011.</a:t>
            </a:r>
          </a:p>
          <a:p>
            <a:pPr marL="215900" indent="-214313" eaLnBrk="1">
              <a:spcBef>
                <a:spcPct val="0"/>
              </a:spcBef>
              <a:tabLst>
                <a:tab pos="723900" algn="l"/>
                <a:tab pos="1447800" algn="l"/>
                <a:tab pos="2171700" algn="l"/>
                <a:tab pos="2895600" algn="l"/>
                <a:tab pos="3619500" algn="l"/>
                <a:tab pos="4343400" algn="l"/>
                <a:tab pos="5067300" algn="l"/>
              </a:tabLst>
            </a:pPr>
            <a:endParaRPr lang="nb-NO" altLang="nb-NO" sz="2000" dirty="0">
              <a:latin typeface="Arial" panose="020B0604020202020204" pitchFamily="34" charset="0"/>
              <a:ea typeface="Microsoft YaHei" panose="020B0503020204020204" pitchFamily="34" charset="-122"/>
            </a:endParaRPr>
          </a:p>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dirty="0">
                <a:latin typeface="Arial" panose="020B0604020202020204" pitchFamily="34" charset="0"/>
                <a:ea typeface="Microsoft YaHei" panose="020B0503020204020204" pitchFamily="34" charset="-122"/>
              </a:rPr>
              <a:t>Kirkemøtet april 2015 vedtar at samisk menighet i sørsamisk område blir en permanent ordning.</a:t>
            </a:r>
          </a:p>
        </p:txBody>
      </p:sp>
      <p:sp>
        <p:nvSpPr>
          <p:cNvPr id="10245" name="Text Box 3">
            <a:extLst>
              <a:ext uri="{FF2B5EF4-FFF2-40B4-BE49-F238E27FC236}">
                <a16:creationId xmlns:a16="http://schemas.microsoft.com/office/drawing/2014/main" id="{DE60EF09-F618-6D0B-C526-31B9E5787C1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fld id="{25C862FB-3FF0-44BF-9E82-5F62A66A5E45}" type="slidenum">
              <a:rPr lang="nb-NO" altLang="nb-NO">
                <a:solidFill>
                  <a:srgbClr val="000000"/>
                </a:solidFill>
                <a:latin typeface="Calibri" panose="020F0502020204030204" pitchFamily="34" charset="0"/>
              </a:rPr>
              <a:pPr eaLnBrk="1" hangingPunct="1">
                <a:buClr>
                  <a:srgbClr val="000000"/>
                </a:buClr>
                <a:buSzPct val="100000"/>
                <a:buFont typeface="Times New Roman" panose="02020603050405020304" pitchFamily="18" charset="0"/>
                <a:buNone/>
              </a:pPr>
              <a:t>3</a:t>
            </a:fld>
            <a:endParaRPr lang="nb-NO" altLang="nb-NO">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8504E9B8-7313-E884-4043-AE5E2E4ACF1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AE610EB-E4A9-4AAA-B32F-A5E6FA23B9B8}" type="slidenum">
              <a:rPr lang="nb-NO" altLang="nb-NO" sz="1400" smtClean="0"/>
              <a:pPr>
                <a:spcBef>
                  <a:spcPct val="0"/>
                </a:spcBef>
              </a:pPr>
              <a:t>5</a:t>
            </a:fld>
            <a:endParaRPr lang="nb-NO" altLang="nb-NO" sz="1400"/>
          </a:p>
        </p:txBody>
      </p:sp>
      <p:sp>
        <p:nvSpPr>
          <p:cNvPr id="13315" name="Rectangle 1">
            <a:extLst>
              <a:ext uri="{FF2B5EF4-FFF2-40B4-BE49-F238E27FC236}">
                <a16:creationId xmlns:a16="http://schemas.microsoft.com/office/drawing/2014/main" id="{8F9796F7-CF39-EB94-2ADE-FAF0C60FC2D8}"/>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Text Box 2">
            <a:extLst>
              <a:ext uri="{FF2B5EF4-FFF2-40B4-BE49-F238E27FC236}">
                <a16:creationId xmlns:a16="http://schemas.microsoft.com/office/drawing/2014/main" id="{C9B8BBBD-9E98-B4C2-C66B-A90FF836296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a:latin typeface="Arial" panose="020B0604020202020204" pitchFamily="34" charset="0"/>
                <a:ea typeface="Microsoft YaHei" panose="020B0503020204020204" pitchFamily="34" charset="-122"/>
              </a:rPr>
              <a:t>Ansatte</a:t>
            </a:r>
          </a:p>
        </p:txBody>
      </p:sp>
      <p:sp>
        <p:nvSpPr>
          <p:cNvPr id="13317" name="Text Box 3">
            <a:extLst>
              <a:ext uri="{FF2B5EF4-FFF2-40B4-BE49-F238E27FC236}">
                <a16:creationId xmlns:a16="http://schemas.microsoft.com/office/drawing/2014/main" id="{0B29E170-14FA-A9E4-6E9E-A734BD55F25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fld id="{7B877A8A-0F7E-4AE9-866C-B89BD1F7C169}" type="slidenum">
              <a:rPr lang="nb-NO" altLang="nb-NO">
                <a:solidFill>
                  <a:srgbClr val="000000"/>
                </a:solidFill>
                <a:latin typeface="Calibri" panose="020F0502020204030204" pitchFamily="34" charset="0"/>
              </a:rPr>
              <a:pPr eaLnBrk="1" hangingPunct="1">
                <a:buClr>
                  <a:srgbClr val="000000"/>
                </a:buClr>
                <a:buSzPct val="100000"/>
                <a:buFont typeface="Times New Roman" panose="02020603050405020304" pitchFamily="18" charset="0"/>
                <a:buNone/>
              </a:pPr>
              <a:t>5</a:t>
            </a:fld>
            <a:endParaRPr lang="nb-NO" altLang="nb-NO">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28ADED45-69FA-A1B2-A878-6C238BC63D2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D47AF3A-D5D8-4BFD-92BF-1BC64EA4B9D3}" type="slidenum">
              <a:rPr lang="nb-NO" altLang="nb-NO" sz="1400" smtClean="0"/>
              <a:pPr>
                <a:spcBef>
                  <a:spcPct val="0"/>
                </a:spcBef>
              </a:pPr>
              <a:t>6</a:t>
            </a:fld>
            <a:endParaRPr lang="nb-NO" altLang="nb-NO" sz="1400"/>
          </a:p>
        </p:txBody>
      </p:sp>
      <p:sp>
        <p:nvSpPr>
          <p:cNvPr id="15363" name="Rectangle 1">
            <a:extLst>
              <a:ext uri="{FF2B5EF4-FFF2-40B4-BE49-F238E27FC236}">
                <a16:creationId xmlns:a16="http://schemas.microsoft.com/office/drawing/2014/main" id="{916DDB2C-E976-BC9E-E21E-273621FEB729}"/>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671115F7-115C-E5FB-8604-D75A45D3690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a:latin typeface="Arial" panose="020B0604020202020204" pitchFamily="34" charset="0"/>
                <a:ea typeface="Microsoft YaHei" panose="020B0503020204020204" pitchFamily="34" charset="-122"/>
              </a:rPr>
              <a:t>Gudtjeneste ved Kalvvatnan/Gaelpie 2015.</a:t>
            </a:r>
          </a:p>
        </p:txBody>
      </p:sp>
      <p:sp>
        <p:nvSpPr>
          <p:cNvPr id="15365" name="Text Box 3">
            <a:extLst>
              <a:ext uri="{FF2B5EF4-FFF2-40B4-BE49-F238E27FC236}">
                <a16:creationId xmlns:a16="http://schemas.microsoft.com/office/drawing/2014/main" id="{48F059D4-7C79-235F-ADB2-EF73898CDFC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fld id="{941811D0-B88C-4C40-A308-9EC879C15EFF}" type="slidenum">
              <a:rPr lang="nb-NO" altLang="nb-NO">
                <a:solidFill>
                  <a:srgbClr val="000000"/>
                </a:solidFill>
                <a:latin typeface="Calibri" panose="020F0502020204030204" pitchFamily="34" charset="0"/>
              </a:rPr>
              <a:pPr eaLnBrk="1" hangingPunct="1">
                <a:buClr>
                  <a:srgbClr val="000000"/>
                </a:buClr>
                <a:buSzPct val="100000"/>
                <a:buFont typeface="Times New Roman" panose="02020603050405020304" pitchFamily="18" charset="0"/>
                <a:buNone/>
              </a:pPr>
              <a:t>6</a:t>
            </a:fld>
            <a:endParaRPr lang="nb-NO" altLang="nb-NO">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1B5E10CB-2F5C-8398-C584-356C7D0C263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FC2D3B7-C9FF-4A93-9FEC-DC603DD29C8E}" type="slidenum">
              <a:rPr lang="nb-NO" altLang="nb-NO" sz="1400" smtClean="0"/>
              <a:pPr>
                <a:spcBef>
                  <a:spcPct val="0"/>
                </a:spcBef>
              </a:pPr>
              <a:t>7</a:t>
            </a:fld>
            <a:endParaRPr lang="nb-NO" altLang="nb-NO" sz="1400"/>
          </a:p>
        </p:txBody>
      </p:sp>
      <p:sp>
        <p:nvSpPr>
          <p:cNvPr id="17411" name="Rectangle 1">
            <a:extLst>
              <a:ext uri="{FF2B5EF4-FFF2-40B4-BE49-F238E27FC236}">
                <a16:creationId xmlns:a16="http://schemas.microsoft.com/office/drawing/2014/main" id="{CD6B552D-83C3-B0FD-E407-21C3E89CDD09}"/>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a:extLst>
              <a:ext uri="{FF2B5EF4-FFF2-40B4-BE49-F238E27FC236}">
                <a16:creationId xmlns:a16="http://schemas.microsoft.com/office/drawing/2014/main" id="{5300C5B1-E699-4499-2958-7B2418B7C2D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nb-NO" altLang="nb-NO" sz="2000">
              <a:latin typeface="Arial" panose="020B0604020202020204" pitchFamily="34" charset="0"/>
              <a:ea typeface="Microsoft YaHei" panose="020B0503020204020204" pitchFamily="34" charset="-122"/>
            </a:endParaRPr>
          </a:p>
        </p:txBody>
      </p:sp>
      <p:sp>
        <p:nvSpPr>
          <p:cNvPr id="17413" name="Text Box 3">
            <a:extLst>
              <a:ext uri="{FF2B5EF4-FFF2-40B4-BE49-F238E27FC236}">
                <a16:creationId xmlns:a16="http://schemas.microsoft.com/office/drawing/2014/main" id="{D03D0C4A-32B9-254F-86D1-D5345A94CC4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fld id="{06A013B7-C713-45D5-89F7-59B4685AA82E}" type="slidenum">
              <a:rPr lang="nb-NO" altLang="nb-NO">
                <a:solidFill>
                  <a:srgbClr val="000000"/>
                </a:solidFill>
                <a:latin typeface="Calibri" panose="020F0502020204030204" pitchFamily="34" charset="0"/>
              </a:rPr>
              <a:pPr eaLnBrk="1" hangingPunct="1">
                <a:buClr>
                  <a:srgbClr val="000000"/>
                </a:buClr>
                <a:buSzPct val="100000"/>
                <a:buFont typeface="Times New Roman" panose="02020603050405020304" pitchFamily="18" charset="0"/>
                <a:buNone/>
              </a:pPr>
              <a:t>7</a:t>
            </a:fld>
            <a:endParaRPr lang="nb-NO" altLang="nb-NO">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8ED59053-DF24-2FBC-489E-4759521961F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31FC103-467A-4C31-AE58-A4A92824AC64}" type="slidenum">
              <a:rPr lang="nb-NO" altLang="nb-NO" sz="1400" smtClean="0"/>
              <a:pPr>
                <a:spcBef>
                  <a:spcPct val="0"/>
                </a:spcBef>
              </a:pPr>
              <a:t>8</a:t>
            </a:fld>
            <a:endParaRPr lang="nb-NO" altLang="nb-NO" sz="1400"/>
          </a:p>
        </p:txBody>
      </p:sp>
      <p:sp>
        <p:nvSpPr>
          <p:cNvPr id="19459" name="Rectangle 1">
            <a:extLst>
              <a:ext uri="{FF2B5EF4-FFF2-40B4-BE49-F238E27FC236}">
                <a16:creationId xmlns:a16="http://schemas.microsoft.com/office/drawing/2014/main" id="{4E9BA927-12CB-2F83-F266-54DE2EEA3AF0}"/>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a:extLst>
              <a:ext uri="{FF2B5EF4-FFF2-40B4-BE49-F238E27FC236}">
                <a16:creationId xmlns:a16="http://schemas.microsoft.com/office/drawing/2014/main" id="{32152B5F-48A0-297D-63F5-906E18BCA01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a:latin typeface="Arial" panose="020B0604020202020204" pitchFamily="34" charset="0"/>
                <a:ea typeface="Microsoft YaHei" panose="020B0503020204020204" pitchFamily="34" charset="-122"/>
              </a:rPr>
              <a:t>Allsamisk konfirmantleir i Alta, mars 2015</a:t>
            </a:r>
          </a:p>
        </p:txBody>
      </p:sp>
      <p:sp>
        <p:nvSpPr>
          <p:cNvPr id="19461" name="Text Box 3">
            <a:extLst>
              <a:ext uri="{FF2B5EF4-FFF2-40B4-BE49-F238E27FC236}">
                <a16:creationId xmlns:a16="http://schemas.microsoft.com/office/drawing/2014/main" id="{65573709-C7C9-D464-9D60-C5CFD1D1232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fld id="{23812D82-996C-4088-9677-4FE9D74D4143}" type="slidenum">
              <a:rPr lang="nb-NO" altLang="nb-NO">
                <a:solidFill>
                  <a:srgbClr val="000000"/>
                </a:solidFill>
                <a:latin typeface="Calibri" panose="020F0502020204030204" pitchFamily="34" charset="0"/>
              </a:rPr>
              <a:pPr eaLnBrk="1" hangingPunct="1">
                <a:buClr>
                  <a:srgbClr val="000000"/>
                </a:buClr>
                <a:buSzPct val="100000"/>
                <a:buFont typeface="Times New Roman" panose="02020603050405020304" pitchFamily="18" charset="0"/>
                <a:buNone/>
              </a:pPr>
              <a:t>8</a:t>
            </a:fld>
            <a:endParaRPr lang="nb-NO" altLang="nb-NO">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1B8B801A-908A-12B7-35BE-511159D5E5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2968A2B-D365-4159-9953-24D203BC2972}" type="slidenum">
              <a:rPr lang="nb-NO" altLang="nb-NO" sz="1400" smtClean="0"/>
              <a:pPr>
                <a:spcBef>
                  <a:spcPct val="0"/>
                </a:spcBef>
              </a:pPr>
              <a:t>9</a:t>
            </a:fld>
            <a:endParaRPr lang="nb-NO" altLang="nb-NO" sz="1400"/>
          </a:p>
        </p:txBody>
      </p:sp>
      <p:sp>
        <p:nvSpPr>
          <p:cNvPr id="21507" name="Rectangle 1">
            <a:extLst>
              <a:ext uri="{FF2B5EF4-FFF2-40B4-BE49-F238E27FC236}">
                <a16:creationId xmlns:a16="http://schemas.microsoft.com/office/drawing/2014/main" id="{61308421-B1C8-4A04-6801-FC6074EBA35F}"/>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a:extLst>
              <a:ext uri="{FF2B5EF4-FFF2-40B4-BE49-F238E27FC236}">
                <a16:creationId xmlns:a16="http://schemas.microsoft.com/office/drawing/2014/main" id="{24B6D537-8E9D-79AB-BD72-E51C07BCA4B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nb-NO" altLang="nb-NO" sz="2000">
                <a:latin typeface="Arial" panose="020B0604020202020204" pitchFamily="34" charset="0"/>
                <a:ea typeface="Microsoft YaHei" panose="020B0503020204020204" pitchFamily="34" charset="-122"/>
              </a:rPr>
              <a:t>Deltakelse ved arrangement – kan også inkluderer gudstjeneste, samarbeid med lokal menighet.</a:t>
            </a:r>
            <a:br>
              <a:rPr lang="nb-NO" altLang="nb-NO" sz="2000">
                <a:latin typeface="Arial" panose="020B0604020202020204" pitchFamily="34" charset="0"/>
                <a:ea typeface="Microsoft YaHei" panose="020B0503020204020204" pitchFamily="34" charset="-122"/>
              </a:rPr>
            </a:br>
            <a:r>
              <a:rPr lang="nb-NO" altLang="nb-NO" sz="2000">
                <a:latin typeface="Arial" panose="020B0604020202020204" pitchFamily="34" charset="0"/>
                <a:ea typeface="Microsoft YaHei" panose="020B0503020204020204" pitchFamily="34" charset="-122"/>
              </a:rPr>
              <a:t>Informasjon og deltagelse lokalt – menigheter/prosti.</a:t>
            </a:r>
          </a:p>
        </p:txBody>
      </p:sp>
      <p:sp>
        <p:nvSpPr>
          <p:cNvPr id="21509" name="Text Box 3">
            <a:extLst>
              <a:ext uri="{FF2B5EF4-FFF2-40B4-BE49-F238E27FC236}">
                <a16:creationId xmlns:a16="http://schemas.microsoft.com/office/drawing/2014/main" id="{243F563A-3217-A9E7-1DDE-3FEF0FE44EA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fld id="{31C6991C-B12A-43A2-9474-156B56A8AA3A}" type="slidenum">
              <a:rPr lang="nb-NO" altLang="nb-NO">
                <a:solidFill>
                  <a:srgbClr val="000000"/>
                </a:solidFill>
                <a:latin typeface="Calibri" panose="020F0502020204030204" pitchFamily="34" charset="0"/>
              </a:rPr>
              <a:pPr eaLnBrk="1" hangingPunct="1">
                <a:buClr>
                  <a:srgbClr val="000000"/>
                </a:buClr>
                <a:buSzPct val="100000"/>
                <a:buFont typeface="Times New Roman" panose="02020603050405020304" pitchFamily="18" charset="0"/>
                <a:buNone/>
              </a:pPr>
              <a:t>9</a:t>
            </a:fld>
            <a:endParaRPr lang="nb-NO" altLang="nb-NO">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DCC7FBB5-AC89-6E64-3256-8E4CB96C484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3F9BC01-7A04-4996-8437-BA3E21B82C6A}" type="slidenum">
              <a:rPr lang="nb-NO" altLang="nb-NO" sz="1400" smtClean="0"/>
              <a:pPr>
                <a:spcBef>
                  <a:spcPct val="0"/>
                </a:spcBef>
              </a:pPr>
              <a:t>11</a:t>
            </a:fld>
            <a:endParaRPr lang="nb-NO" altLang="nb-NO" sz="1400"/>
          </a:p>
        </p:txBody>
      </p:sp>
      <p:sp>
        <p:nvSpPr>
          <p:cNvPr id="24579" name="Rectangle 1">
            <a:extLst>
              <a:ext uri="{FF2B5EF4-FFF2-40B4-BE49-F238E27FC236}">
                <a16:creationId xmlns:a16="http://schemas.microsoft.com/office/drawing/2014/main" id="{0CADBBD7-F113-C38F-6C4A-CD5285ED64BD}"/>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52F61354-E2A1-6CC8-B25B-D147C790C33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b-NO" alt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Rectangle 2">
            <a:extLst>
              <a:ext uri="{FF2B5EF4-FFF2-40B4-BE49-F238E27FC236}">
                <a16:creationId xmlns:a16="http://schemas.microsoft.com/office/drawing/2014/main" id="{D2175B80-5C41-B491-9E38-D52BCE891A0A}"/>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4">
            <a:extLst>
              <a:ext uri="{FF2B5EF4-FFF2-40B4-BE49-F238E27FC236}">
                <a16:creationId xmlns:a16="http://schemas.microsoft.com/office/drawing/2014/main" id="{909CAF77-3484-2879-6C4A-4EEE5A0390EB}"/>
              </a:ext>
            </a:extLst>
          </p:cNvPr>
          <p:cNvSpPr>
            <a:spLocks noGrp="1" noChangeArrowheads="1"/>
          </p:cNvSpPr>
          <p:nvPr>
            <p:ph type="sldNum" idx="11"/>
          </p:nvPr>
        </p:nvSpPr>
        <p:spPr>
          <a:ln/>
        </p:spPr>
        <p:txBody>
          <a:bodyPr/>
          <a:lstStyle>
            <a:lvl1pPr>
              <a:defRPr/>
            </a:lvl1pPr>
          </a:lstStyle>
          <a:p>
            <a:pPr>
              <a:defRPr/>
            </a:pPr>
            <a:fld id="{F28A0865-A99B-4DA8-91D0-11E696A79D66}" type="slidenum">
              <a:rPr lang="nb-NO" altLang="nb-NO"/>
              <a:pPr>
                <a:defRPr/>
              </a:pPr>
              <a:t>‹#›</a:t>
            </a:fld>
            <a:endParaRPr lang="nb-NO" altLang="nb-NO"/>
          </a:p>
        </p:txBody>
      </p:sp>
    </p:spTree>
    <p:extLst>
      <p:ext uri="{BB962C8B-B14F-4D97-AF65-F5344CB8AC3E}">
        <p14:creationId xmlns:p14="http://schemas.microsoft.com/office/powerpoint/2010/main" val="160243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a:extLst>
              <a:ext uri="{FF2B5EF4-FFF2-40B4-BE49-F238E27FC236}">
                <a16:creationId xmlns:a16="http://schemas.microsoft.com/office/drawing/2014/main" id="{864BBAFF-6B04-E469-4CB3-424868E30984}"/>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4">
            <a:extLst>
              <a:ext uri="{FF2B5EF4-FFF2-40B4-BE49-F238E27FC236}">
                <a16:creationId xmlns:a16="http://schemas.microsoft.com/office/drawing/2014/main" id="{BF5F011B-2BC8-E5EA-F9A6-CAD3F43E11AD}"/>
              </a:ext>
            </a:extLst>
          </p:cNvPr>
          <p:cNvSpPr>
            <a:spLocks noGrp="1" noChangeArrowheads="1"/>
          </p:cNvSpPr>
          <p:nvPr>
            <p:ph type="sldNum" idx="11"/>
          </p:nvPr>
        </p:nvSpPr>
        <p:spPr>
          <a:ln/>
        </p:spPr>
        <p:txBody>
          <a:bodyPr/>
          <a:lstStyle>
            <a:lvl1pPr>
              <a:defRPr/>
            </a:lvl1pPr>
          </a:lstStyle>
          <a:p>
            <a:pPr>
              <a:defRPr/>
            </a:pPr>
            <a:fld id="{F2339FA1-F59E-4EE2-96D5-02AB1516D7C0}" type="slidenum">
              <a:rPr lang="nb-NO" altLang="nb-NO"/>
              <a:pPr>
                <a:defRPr/>
              </a:pPr>
              <a:t>‹#›</a:t>
            </a:fld>
            <a:endParaRPr lang="nb-NO" altLang="nb-NO"/>
          </a:p>
        </p:txBody>
      </p:sp>
    </p:spTree>
    <p:extLst>
      <p:ext uri="{BB962C8B-B14F-4D97-AF65-F5344CB8AC3E}">
        <p14:creationId xmlns:p14="http://schemas.microsoft.com/office/powerpoint/2010/main" val="313614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1604963"/>
            <a:ext cx="2055813" cy="452437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1604963"/>
            <a:ext cx="6019800" cy="452437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a:extLst>
              <a:ext uri="{FF2B5EF4-FFF2-40B4-BE49-F238E27FC236}">
                <a16:creationId xmlns:a16="http://schemas.microsoft.com/office/drawing/2014/main" id="{87CF84AF-0BA5-AE44-4496-7006346BC464}"/>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4">
            <a:extLst>
              <a:ext uri="{FF2B5EF4-FFF2-40B4-BE49-F238E27FC236}">
                <a16:creationId xmlns:a16="http://schemas.microsoft.com/office/drawing/2014/main" id="{1A390ED5-F0A9-EDAC-C49F-5186342512C5}"/>
              </a:ext>
            </a:extLst>
          </p:cNvPr>
          <p:cNvSpPr>
            <a:spLocks noGrp="1" noChangeArrowheads="1"/>
          </p:cNvSpPr>
          <p:nvPr>
            <p:ph type="sldNum" idx="11"/>
          </p:nvPr>
        </p:nvSpPr>
        <p:spPr>
          <a:ln/>
        </p:spPr>
        <p:txBody>
          <a:bodyPr/>
          <a:lstStyle>
            <a:lvl1pPr>
              <a:defRPr/>
            </a:lvl1pPr>
          </a:lstStyle>
          <a:p>
            <a:pPr>
              <a:defRPr/>
            </a:pPr>
            <a:fld id="{86971695-76ED-4138-B0FE-24D4F39522C5}" type="slidenum">
              <a:rPr lang="nb-NO" altLang="nb-NO"/>
              <a:pPr>
                <a:defRPr/>
              </a:pPr>
              <a:t>‹#›</a:t>
            </a:fld>
            <a:endParaRPr lang="nb-NO" altLang="nb-NO"/>
          </a:p>
        </p:txBody>
      </p:sp>
    </p:spTree>
    <p:extLst>
      <p:ext uri="{BB962C8B-B14F-4D97-AF65-F5344CB8AC3E}">
        <p14:creationId xmlns:p14="http://schemas.microsoft.com/office/powerpoint/2010/main" val="111002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685800" y="2130425"/>
            <a:ext cx="7770813" cy="1468438"/>
          </a:xfrm>
        </p:spPr>
        <p:txBody>
          <a:bodyPr/>
          <a:lstStyle/>
          <a:p>
            <a:r>
              <a:rPr lang="nb-NO"/>
              <a:t>Klikk for å redigere tittelstil</a:t>
            </a:r>
          </a:p>
        </p:txBody>
      </p:sp>
      <p:sp>
        <p:nvSpPr>
          <p:cNvPr id="3" name="Rectangle 2">
            <a:extLst>
              <a:ext uri="{FF2B5EF4-FFF2-40B4-BE49-F238E27FC236}">
                <a16:creationId xmlns:a16="http://schemas.microsoft.com/office/drawing/2014/main" id="{4E27C8BA-9A82-F1E7-02EF-4947CCBCEF82}"/>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4" name="Rectangle 4">
            <a:extLst>
              <a:ext uri="{FF2B5EF4-FFF2-40B4-BE49-F238E27FC236}">
                <a16:creationId xmlns:a16="http://schemas.microsoft.com/office/drawing/2014/main" id="{121130BC-C451-5E7C-7C06-7EC523B829D7}"/>
              </a:ext>
            </a:extLst>
          </p:cNvPr>
          <p:cNvSpPr>
            <a:spLocks noGrp="1" noChangeArrowheads="1"/>
          </p:cNvSpPr>
          <p:nvPr>
            <p:ph type="sldNum" idx="11"/>
          </p:nvPr>
        </p:nvSpPr>
        <p:spPr>
          <a:ln/>
        </p:spPr>
        <p:txBody>
          <a:bodyPr/>
          <a:lstStyle>
            <a:lvl1pPr>
              <a:defRPr/>
            </a:lvl1pPr>
          </a:lstStyle>
          <a:p>
            <a:pPr>
              <a:defRPr/>
            </a:pPr>
            <a:fld id="{96FC28DB-2F59-4A72-BB83-C7D7C6C36BD7}" type="slidenum">
              <a:rPr lang="nb-NO" altLang="nb-NO"/>
              <a:pPr>
                <a:defRPr/>
              </a:pPr>
              <a:t>‹#›</a:t>
            </a:fld>
            <a:endParaRPr lang="nb-NO" altLang="nb-NO"/>
          </a:p>
        </p:txBody>
      </p:sp>
    </p:spTree>
    <p:extLst>
      <p:ext uri="{BB962C8B-B14F-4D97-AF65-F5344CB8AC3E}">
        <p14:creationId xmlns:p14="http://schemas.microsoft.com/office/powerpoint/2010/main" val="19151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Rectangle 1">
            <a:extLst>
              <a:ext uri="{FF2B5EF4-FFF2-40B4-BE49-F238E27FC236}">
                <a16:creationId xmlns:a16="http://schemas.microsoft.com/office/drawing/2014/main" id="{DF59696F-20E9-EA16-4463-017342D90AC3}"/>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3">
            <a:extLst>
              <a:ext uri="{FF2B5EF4-FFF2-40B4-BE49-F238E27FC236}">
                <a16:creationId xmlns:a16="http://schemas.microsoft.com/office/drawing/2014/main" id="{DCC92657-831C-29AC-B73A-466160C7A4F9}"/>
              </a:ext>
            </a:extLst>
          </p:cNvPr>
          <p:cNvSpPr>
            <a:spLocks noGrp="1" noChangeArrowheads="1"/>
          </p:cNvSpPr>
          <p:nvPr>
            <p:ph type="sldNum" idx="11"/>
          </p:nvPr>
        </p:nvSpPr>
        <p:spPr>
          <a:ln/>
        </p:spPr>
        <p:txBody>
          <a:bodyPr/>
          <a:lstStyle>
            <a:lvl1pPr>
              <a:defRPr/>
            </a:lvl1pPr>
          </a:lstStyle>
          <a:p>
            <a:pPr>
              <a:defRPr/>
            </a:pPr>
            <a:fld id="{23208BAA-5B51-4D9B-8F8C-1315B9E0B8FE}" type="slidenum">
              <a:rPr lang="nb-NO" altLang="nb-NO"/>
              <a:pPr>
                <a:defRPr/>
              </a:pPr>
              <a:t>‹#›</a:t>
            </a:fld>
            <a:endParaRPr lang="nb-NO" altLang="nb-NO"/>
          </a:p>
        </p:txBody>
      </p:sp>
    </p:spTree>
    <p:extLst>
      <p:ext uri="{BB962C8B-B14F-4D97-AF65-F5344CB8AC3E}">
        <p14:creationId xmlns:p14="http://schemas.microsoft.com/office/powerpoint/2010/main" val="3905773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1">
            <a:extLst>
              <a:ext uri="{FF2B5EF4-FFF2-40B4-BE49-F238E27FC236}">
                <a16:creationId xmlns:a16="http://schemas.microsoft.com/office/drawing/2014/main" id="{E69AA5A0-5677-98CB-CFC0-8FA1F91C3983}"/>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3">
            <a:extLst>
              <a:ext uri="{FF2B5EF4-FFF2-40B4-BE49-F238E27FC236}">
                <a16:creationId xmlns:a16="http://schemas.microsoft.com/office/drawing/2014/main" id="{10E1A453-C181-B20D-363C-6FAAC44092F0}"/>
              </a:ext>
            </a:extLst>
          </p:cNvPr>
          <p:cNvSpPr>
            <a:spLocks noGrp="1" noChangeArrowheads="1"/>
          </p:cNvSpPr>
          <p:nvPr>
            <p:ph type="sldNum" idx="11"/>
          </p:nvPr>
        </p:nvSpPr>
        <p:spPr>
          <a:ln/>
        </p:spPr>
        <p:txBody>
          <a:bodyPr/>
          <a:lstStyle>
            <a:lvl1pPr>
              <a:defRPr/>
            </a:lvl1pPr>
          </a:lstStyle>
          <a:p>
            <a:pPr>
              <a:defRPr/>
            </a:pPr>
            <a:fld id="{E7658B86-F567-4942-91AF-C98D682CBF4D}" type="slidenum">
              <a:rPr lang="nb-NO" altLang="nb-NO"/>
              <a:pPr>
                <a:defRPr/>
              </a:pPr>
              <a:t>‹#›</a:t>
            </a:fld>
            <a:endParaRPr lang="nb-NO" altLang="nb-NO"/>
          </a:p>
        </p:txBody>
      </p:sp>
    </p:spTree>
    <p:extLst>
      <p:ext uri="{BB962C8B-B14F-4D97-AF65-F5344CB8AC3E}">
        <p14:creationId xmlns:p14="http://schemas.microsoft.com/office/powerpoint/2010/main" val="338007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Rectangle 1">
            <a:extLst>
              <a:ext uri="{FF2B5EF4-FFF2-40B4-BE49-F238E27FC236}">
                <a16:creationId xmlns:a16="http://schemas.microsoft.com/office/drawing/2014/main" id="{93BE45D5-C72E-1C17-4173-18042EFBAFE5}"/>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3">
            <a:extLst>
              <a:ext uri="{FF2B5EF4-FFF2-40B4-BE49-F238E27FC236}">
                <a16:creationId xmlns:a16="http://schemas.microsoft.com/office/drawing/2014/main" id="{0A44B434-5EE6-F039-785B-EC171A0AE7D7}"/>
              </a:ext>
            </a:extLst>
          </p:cNvPr>
          <p:cNvSpPr>
            <a:spLocks noGrp="1" noChangeArrowheads="1"/>
          </p:cNvSpPr>
          <p:nvPr>
            <p:ph type="sldNum" idx="11"/>
          </p:nvPr>
        </p:nvSpPr>
        <p:spPr>
          <a:ln/>
        </p:spPr>
        <p:txBody>
          <a:bodyPr/>
          <a:lstStyle>
            <a:lvl1pPr>
              <a:defRPr/>
            </a:lvl1pPr>
          </a:lstStyle>
          <a:p>
            <a:pPr>
              <a:defRPr/>
            </a:pPr>
            <a:fld id="{DF4D908B-EE4B-47B1-BF05-5F55C7F38E23}" type="slidenum">
              <a:rPr lang="nb-NO" altLang="nb-NO"/>
              <a:pPr>
                <a:defRPr/>
              </a:pPr>
              <a:t>‹#›</a:t>
            </a:fld>
            <a:endParaRPr lang="nb-NO" altLang="nb-NO"/>
          </a:p>
        </p:txBody>
      </p:sp>
    </p:spTree>
    <p:extLst>
      <p:ext uri="{BB962C8B-B14F-4D97-AF65-F5344CB8AC3E}">
        <p14:creationId xmlns:p14="http://schemas.microsoft.com/office/powerpoint/2010/main" val="3181020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4963"/>
            <a:ext cx="4037013" cy="45243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6613" y="1604963"/>
            <a:ext cx="4038600" cy="45243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1">
            <a:extLst>
              <a:ext uri="{FF2B5EF4-FFF2-40B4-BE49-F238E27FC236}">
                <a16:creationId xmlns:a16="http://schemas.microsoft.com/office/drawing/2014/main" id="{B9A24E0C-B6F7-9D39-67A1-D5F80676FA71}"/>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6" name="Rectangle 3">
            <a:extLst>
              <a:ext uri="{FF2B5EF4-FFF2-40B4-BE49-F238E27FC236}">
                <a16:creationId xmlns:a16="http://schemas.microsoft.com/office/drawing/2014/main" id="{E6703244-A755-9445-09D6-EF884EA35F22}"/>
              </a:ext>
            </a:extLst>
          </p:cNvPr>
          <p:cNvSpPr>
            <a:spLocks noGrp="1" noChangeArrowheads="1"/>
          </p:cNvSpPr>
          <p:nvPr>
            <p:ph type="sldNum" idx="11"/>
          </p:nvPr>
        </p:nvSpPr>
        <p:spPr>
          <a:ln/>
        </p:spPr>
        <p:txBody>
          <a:bodyPr/>
          <a:lstStyle>
            <a:lvl1pPr>
              <a:defRPr/>
            </a:lvl1pPr>
          </a:lstStyle>
          <a:p>
            <a:pPr>
              <a:defRPr/>
            </a:pPr>
            <a:fld id="{54E6F1F8-D34E-4898-BFFE-4406148850C7}" type="slidenum">
              <a:rPr lang="nb-NO" altLang="nb-NO"/>
              <a:pPr>
                <a:defRPr/>
              </a:pPr>
              <a:t>‹#›</a:t>
            </a:fld>
            <a:endParaRPr lang="nb-NO" altLang="nb-NO"/>
          </a:p>
        </p:txBody>
      </p:sp>
    </p:spTree>
    <p:extLst>
      <p:ext uri="{BB962C8B-B14F-4D97-AF65-F5344CB8AC3E}">
        <p14:creationId xmlns:p14="http://schemas.microsoft.com/office/powerpoint/2010/main" val="3509882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1">
            <a:extLst>
              <a:ext uri="{FF2B5EF4-FFF2-40B4-BE49-F238E27FC236}">
                <a16:creationId xmlns:a16="http://schemas.microsoft.com/office/drawing/2014/main" id="{DC31168C-EA3B-6058-C1EA-18A29C9C37A7}"/>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8" name="Rectangle 3">
            <a:extLst>
              <a:ext uri="{FF2B5EF4-FFF2-40B4-BE49-F238E27FC236}">
                <a16:creationId xmlns:a16="http://schemas.microsoft.com/office/drawing/2014/main" id="{3E3D283D-2A9C-F987-EA1D-C0C75E7B3806}"/>
              </a:ext>
            </a:extLst>
          </p:cNvPr>
          <p:cNvSpPr>
            <a:spLocks noGrp="1" noChangeArrowheads="1"/>
          </p:cNvSpPr>
          <p:nvPr>
            <p:ph type="sldNum" idx="11"/>
          </p:nvPr>
        </p:nvSpPr>
        <p:spPr>
          <a:ln/>
        </p:spPr>
        <p:txBody>
          <a:bodyPr/>
          <a:lstStyle>
            <a:lvl1pPr>
              <a:defRPr/>
            </a:lvl1pPr>
          </a:lstStyle>
          <a:p>
            <a:pPr>
              <a:defRPr/>
            </a:pPr>
            <a:fld id="{C6844C58-4CB4-4DBC-A473-A138B80A3EF6}" type="slidenum">
              <a:rPr lang="nb-NO" altLang="nb-NO"/>
              <a:pPr>
                <a:defRPr/>
              </a:pPr>
              <a:t>‹#›</a:t>
            </a:fld>
            <a:endParaRPr lang="nb-NO" altLang="nb-NO"/>
          </a:p>
        </p:txBody>
      </p:sp>
    </p:spTree>
    <p:extLst>
      <p:ext uri="{BB962C8B-B14F-4D97-AF65-F5344CB8AC3E}">
        <p14:creationId xmlns:p14="http://schemas.microsoft.com/office/powerpoint/2010/main" val="3687870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1">
            <a:extLst>
              <a:ext uri="{FF2B5EF4-FFF2-40B4-BE49-F238E27FC236}">
                <a16:creationId xmlns:a16="http://schemas.microsoft.com/office/drawing/2014/main" id="{D449EA5E-5E4D-621A-E559-D468875F3CA7}"/>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4" name="Rectangle 3">
            <a:extLst>
              <a:ext uri="{FF2B5EF4-FFF2-40B4-BE49-F238E27FC236}">
                <a16:creationId xmlns:a16="http://schemas.microsoft.com/office/drawing/2014/main" id="{87899D7E-0F4D-97D9-BE1D-A933BDF844A7}"/>
              </a:ext>
            </a:extLst>
          </p:cNvPr>
          <p:cNvSpPr>
            <a:spLocks noGrp="1" noChangeArrowheads="1"/>
          </p:cNvSpPr>
          <p:nvPr>
            <p:ph type="sldNum" idx="11"/>
          </p:nvPr>
        </p:nvSpPr>
        <p:spPr>
          <a:ln/>
        </p:spPr>
        <p:txBody>
          <a:bodyPr/>
          <a:lstStyle>
            <a:lvl1pPr>
              <a:defRPr/>
            </a:lvl1pPr>
          </a:lstStyle>
          <a:p>
            <a:pPr>
              <a:defRPr/>
            </a:pPr>
            <a:fld id="{DA08FC75-F487-41A2-AF7F-812C7D670874}" type="slidenum">
              <a:rPr lang="nb-NO" altLang="nb-NO"/>
              <a:pPr>
                <a:defRPr/>
              </a:pPr>
              <a:t>‹#›</a:t>
            </a:fld>
            <a:endParaRPr lang="nb-NO" altLang="nb-NO"/>
          </a:p>
        </p:txBody>
      </p:sp>
    </p:spTree>
    <p:extLst>
      <p:ext uri="{BB962C8B-B14F-4D97-AF65-F5344CB8AC3E}">
        <p14:creationId xmlns:p14="http://schemas.microsoft.com/office/powerpoint/2010/main" val="239130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3A345B-368A-6C34-6EBF-5B9C399DBED5}"/>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3" name="Rectangle 3">
            <a:extLst>
              <a:ext uri="{FF2B5EF4-FFF2-40B4-BE49-F238E27FC236}">
                <a16:creationId xmlns:a16="http://schemas.microsoft.com/office/drawing/2014/main" id="{D08DC2A3-1BD5-2D2E-507C-44A5E6D544CE}"/>
              </a:ext>
            </a:extLst>
          </p:cNvPr>
          <p:cNvSpPr>
            <a:spLocks noGrp="1" noChangeArrowheads="1"/>
          </p:cNvSpPr>
          <p:nvPr>
            <p:ph type="sldNum" idx="11"/>
          </p:nvPr>
        </p:nvSpPr>
        <p:spPr>
          <a:ln/>
        </p:spPr>
        <p:txBody>
          <a:bodyPr/>
          <a:lstStyle>
            <a:lvl1pPr>
              <a:defRPr/>
            </a:lvl1pPr>
          </a:lstStyle>
          <a:p>
            <a:pPr>
              <a:defRPr/>
            </a:pPr>
            <a:fld id="{B49E1F93-15E4-4367-8921-D9F3F2160E04}" type="slidenum">
              <a:rPr lang="nb-NO" altLang="nb-NO"/>
              <a:pPr>
                <a:defRPr/>
              </a:pPr>
              <a:t>‹#›</a:t>
            </a:fld>
            <a:endParaRPr lang="nb-NO" altLang="nb-NO"/>
          </a:p>
        </p:txBody>
      </p:sp>
    </p:spTree>
    <p:extLst>
      <p:ext uri="{BB962C8B-B14F-4D97-AF65-F5344CB8AC3E}">
        <p14:creationId xmlns:p14="http://schemas.microsoft.com/office/powerpoint/2010/main" val="44618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a:extLst>
              <a:ext uri="{FF2B5EF4-FFF2-40B4-BE49-F238E27FC236}">
                <a16:creationId xmlns:a16="http://schemas.microsoft.com/office/drawing/2014/main" id="{17F6E8E6-5FCB-576E-4577-B0924E297CFB}"/>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4">
            <a:extLst>
              <a:ext uri="{FF2B5EF4-FFF2-40B4-BE49-F238E27FC236}">
                <a16:creationId xmlns:a16="http://schemas.microsoft.com/office/drawing/2014/main" id="{BF38A666-3D1D-5B6E-D699-63B71F02BF45}"/>
              </a:ext>
            </a:extLst>
          </p:cNvPr>
          <p:cNvSpPr>
            <a:spLocks noGrp="1" noChangeArrowheads="1"/>
          </p:cNvSpPr>
          <p:nvPr>
            <p:ph type="sldNum" idx="11"/>
          </p:nvPr>
        </p:nvSpPr>
        <p:spPr>
          <a:ln/>
        </p:spPr>
        <p:txBody>
          <a:bodyPr/>
          <a:lstStyle>
            <a:lvl1pPr>
              <a:defRPr/>
            </a:lvl1pPr>
          </a:lstStyle>
          <a:p>
            <a:pPr>
              <a:defRPr/>
            </a:pPr>
            <a:fld id="{CC28F101-91BA-4F82-93A2-51F84CC62884}" type="slidenum">
              <a:rPr lang="nb-NO" altLang="nb-NO"/>
              <a:pPr>
                <a:defRPr/>
              </a:pPr>
              <a:t>‹#›</a:t>
            </a:fld>
            <a:endParaRPr lang="nb-NO" altLang="nb-NO"/>
          </a:p>
        </p:txBody>
      </p:sp>
    </p:spTree>
    <p:extLst>
      <p:ext uri="{BB962C8B-B14F-4D97-AF65-F5344CB8AC3E}">
        <p14:creationId xmlns:p14="http://schemas.microsoft.com/office/powerpoint/2010/main" val="4075809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ctangle 1">
            <a:extLst>
              <a:ext uri="{FF2B5EF4-FFF2-40B4-BE49-F238E27FC236}">
                <a16:creationId xmlns:a16="http://schemas.microsoft.com/office/drawing/2014/main" id="{A09F9FD8-0A1E-8AEC-66FE-214AB02269D2}"/>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6" name="Rectangle 3">
            <a:extLst>
              <a:ext uri="{FF2B5EF4-FFF2-40B4-BE49-F238E27FC236}">
                <a16:creationId xmlns:a16="http://schemas.microsoft.com/office/drawing/2014/main" id="{D082DBD4-E6DA-273A-802B-8F3800C949EC}"/>
              </a:ext>
            </a:extLst>
          </p:cNvPr>
          <p:cNvSpPr>
            <a:spLocks noGrp="1" noChangeArrowheads="1"/>
          </p:cNvSpPr>
          <p:nvPr>
            <p:ph type="sldNum" idx="11"/>
          </p:nvPr>
        </p:nvSpPr>
        <p:spPr>
          <a:ln/>
        </p:spPr>
        <p:txBody>
          <a:bodyPr/>
          <a:lstStyle>
            <a:lvl1pPr>
              <a:defRPr/>
            </a:lvl1pPr>
          </a:lstStyle>
          <a:p>
            <a:pPr>
              <a:defRPr/>
            </a:pPr>
            <a:fld id="{E682DC35-4D28-4B38-861B-DCA2AE3DFEC4}" type="slidenum">
              <a:rPr lang="nb-NO" altLang="nb-NO"/>
              <a:pPr>
                <a:defRPr/>
              </a:pPr>
              <a:t>‹#›</a:t>
            </a:fld>
            <a:endParaRPr lang="nb-NO" altLang="nb-NO"/>
          </a:p>
        </p:txBody>
      </p:sp>
    </p:spTree>
    <p:extLst>
      <p:ext uri="{BB962C8B-B14F-4D97-AF65-F5344CB8AC3E}">
        <p14:creationId xmlns:p14="http://schemas.microsoft.com/office/powerpoint/2010/main" val="506278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ctangle 1">
            <a:extLst>
              <a:ext uri="{FF2B5EF4-FFF2-40B4-BE49-F238E27FC236}">
                <a16:creationId xmlns:a16="http://schemas.microsoft.com/office/drawing/2014/main" id="{09331524-EE6D-EB73-DA64-1E563867D978}"/>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6" name="Rectangle 3">
            <a:extLst>
              <a:ext uri="{FF2B5EF4-FFF2-40B4-BE49-F238E27FC236}">
                <a16:creationId xmlns:a16="http://schemas.microsoft.com/office/drawing/2014/main" id="{2119A18F-BB9D-A917-62B5-8D087DD747E7}"/>
              </a:ext>
            </a:extLst>
          </p:cNvPr>
          <p:cNvSpPr>
            <a:spLocks noGrp="1" noChangeArrowheads="1"/>
          </p:cNvSpPr>
          <p:nvPr>
            <p:ph type="sldNum" idx="11"/>
          </p:nvPr>
        </p:nvSpPr>
        <p:spPr>
          <a:ln/>
        </p:spPr>
        <p:txBody>
          <a:bodyPr/>
          <a:lstStyle>
            <a:lvl1pPr>
              <a:defRPr/>
            </a:lvl1pPr>
          </a:lstStyle>
          <a:p>
            <a:pPr>
              <a:defRPr/>
            </a:pPr>
            <a:fld id="{D3316CD3-6623-458C-9BCE-08EBF19471D7}" type="slidenum">
              <a:rPr lang="nb-NO" altLang="nb-NO"/>
              <a:pPr>
                <a:defRPr/>
              </a:pPr>
              <a:t>‹#›</a:t>
            </a:fld>
            <a:endParaRPr lang="nb-NO" altLang="nb-NO"/>
          </a:p>
        </p:txBody>
      </p:sp>
    </p:spTree>
    <p:extLst>
      <p:ext uri="{BB962C8B-B14F-4D97-AF65-F5344CB8AC3E}">
        <p14:creationId xmlns:p14="http://schemas.microsoft.com/office/powerpoint/2010/main" val="313382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1">
            <a:extLst>
              <a:ext uri="{FF2B5EF4-FFF2-40B4-BE49-F238E27FC236}">
                <a16:creationId xmlns:a16="http://schemas.microsoft.com/office/drawing/2014/main" id="{5F4CEFD2-C8AD-58EA-CFE5-7748C19BA508}"/>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3">
            <a:extLst>
              <a:ext uri="{FF2B5EF4-FFF2-40B4-BE49-F238E27FC236}">
                <a16:creationId xmlns:a16="http://schemas.microsoft.com/office/drawing/2014/main" id="{47DFFAFF-9CAC-8397-0736-B10EBE7E3C15}"/>
              </a:ext>
            </a:extLst>
          </p:cNvPr>
          <p:cNvSpPr>
            <a:spLocks noGrp="1" noChangeArrowheads="1"/>
          </p:cNvSpPr>
          <p:nvPr>
            <p:ph type="sldNum" idx="11"/>
          </p:nvPr>
        </p:nvSpPr>
        <p:spPr>
          <a:ln/>
        </p:spPr>
        <p:txBody>
          <a:bodyPr/>
          <a:lstStyle>
            <a:lvl1pPr>
              <a:defRPr/>
            </a:lvl1pPr>
          </a:lstStyle>
          <a:p>
            <a:pPr>
              <a:defRPr/>
            </a:pPr>
            <a:fld id="{B15AF953-1427-446F-9360-031CDC663401}" type="slidenum">
              <a:rPr lang="nb-NO" altLang="nb-NO"/>
              <a:pPr>
                <a:defRPr/>
              </a:pPr>
              <a:t>‹#›</a:t>
            </a:fld>
            <a:endParaRPr lang="nb-NO" altLang="nb-NO"/>
          </a:p>
        </p:txBody>
      </p:sp>
    </p:spTree>
    <p:extLst>
      <p:ext uri="{BB962C8B-B14F-4D97-AF65-F5344CB8AC3E}">
        <p14:creationId xmlns:p14="http://schemas.microsoft.com/office/powerpoint/2010/main" val="2694590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3050"/>
            <a:ext cx="2055813" cy="585628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3050"/>
            <a:ext cx="6019800" cy="585628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1">
            <a:extLst>
              <a:ext uri="{FF2B5EF4-FFF2-40B4-BE49-F238E27FC236}">
                <a16:creationId xmlns:a16="http://schemas.microsoft.com/office/drawing/2014/main" id="{1BF04483-29EB-387F-7D64-43C2D17AEC4B}"/>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3">
            <a:extLst>
              <a:ext uri="{FF2B5EF4-FFF2-40B4-BE49-F238E27FC236}">
                <a16:creationId xmlns:a16="http://schemas.microsoft.com/office/drawing/2014/main" id="{93175A45-5C87-89B1-DB3A-AB4714E1EBFA}"/>
              </a:ext>
            </a:extLst>
          </p:cNvPr>
          <p:cNvSpPr>
            <a:spLocks noGrp="1" noChangeArrowheads="1"/>
          </p:cNvSpPr>
          <p:nvPr>
            <p:ph type="sldNum" idx="11"/>
          </p:nvPr>
        </p:nvSpPr>
        <p:spPr>
          <a:ln/>
        </p:spPr>
        <p:txBody>
          <a:bodyPr/>
          <a:lstStyle>
            <a:lvl1pPr>
              <a:defRPr/>
            </a:lvl1pPr>
          </a:lstStyle>
          <a:p>
            <a:pPr>
              <a:defRPr/>
            </a:pPr>
            <a:fld id="{1AE42E33-68FF-4975-A25E-32532C94546C}" type="slidenum">
              <a:rPr lang="nb-NO" altLang="nb-NO"/>
              <a:pPr>
                <a:defRPr/>
              </a:pPr>
              <a:t>‹#›</a:t>
            </a:fld>
            <a:endParaRPr lang="nb-NO" altLang="nb-NO"/>
          </a:p>
        </p:txBody>
      </p:sp>
    </p:spTree>
    <p:extLst>
      <p:ext uri="{BB962C8B-B14F-4D97-AF65-F5344CB8AC3E}">
        <p14:creationId xmlns:p14="http://schemas.microsoft.com/office/powerpoint/2010/main" val="368177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Rectangle 3">
            <a:extLst>
              <a:ext uri="{FF2B5EF4-FFF2-40B4-BE49-F238E27FC236}">
                <a16:creationId xmlns:a16="http://schemas.microsoft.com/office/drawing/2014/main" id="{623A45C8-BCCB-8339-8322-43F2551F20E9}"/>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5">
            <a:extLst>
              <a:ext uri="{FF2B5EF4-FFF2-40B4-BE49-F238E27FC236}">
                <a16:creationId xmlns:a16="http://schemas.microsoft.com/office/drawing/2014/main" id="{27A32F3B-04B1-6847-8012-60DB4CF425CD}"/>
              </a:ext>
            </a:extLst>
          </p:cNvPr>
          <p:cNvSpPr>
            <a:spLocks noGrp="1" noChangeArrowheads="1"/>
          </p:cNvSpPr>
          <p:nvPr>
            <p:ph type="sldNum" idx="11"/>
          </p:nvPr>
        </p:nvSpPr>
        <p:spPr>
          <a:ln/>
        </p:spPr>
        <p:txBody>
          <a:bodyPr/>
          <a:lstStyle>
            <a:lvl1pPr>
              <a:defRPr/>
            </a:lvl1pPr>
          </a:lstStyle>
          <a:p>
            <a:pPr>
              <a:defRPr/>
            </a:pPr>
            <a:fld id="{1940D74E-5063-4879-8A0B-61709AEB5255}" type="slidenum">
              <a:rPr lang="nb-NO" altLang="nb-NO"/>
              <a:pPr>
                <a:defRPr/>
              </a:pPr>
              <a:t>‹#›</a:t>
            </a:fld>
            <a:endParaRPr lang="nb-NO" altLang="nb-NO"/>
          </a:p>
        </p:txBody>
      </p:sp>
    </p:spTree>
    <p:extLst>
      <p:ext uri="{BB962C8B-B14F-4D97-AF65-F5344CB8AC3E}">
        <p14:creationId xmlns:p14="http://schemas.microsoft.com/office/powerpoint/2010/main" val="2822620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3">
            <a:extLst>
              <a:ext uri="{FF2B5EF4-FFF2-40B4-BE49-F238E27FC236}">
                <a16:creationId xmlns:a16="http://schemas.microsoft.com/office/drawing/2014/main" id="{F0DFB18C-F3B8-98D8-C709-C257F3605B89}"/>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5">
            <a:extLst>
              <a:ext uri="{FF2B5EF4-FFF2-40B4-BE49-F238E27FC236}">
                <a16:creationId xmlns:a16="http://schemas.microsoft.com/office/drawing/2014/main" id="{0E08CC6D-386B-B170-2620-A8D12BBAAB7F}"/>
              </a:ext>
            </a:extLst>
          </p:cNvPr>
          <p:cNvSpPr>
            <a:spLocks noGrp="1" noChangeArrowheads="1"/>
          </p:cNvSpPr>
          <p:nvPr>
            <p:ph type="sldNum" idx="11"/>
          </p:nvPr>
        </p:nvSpPr>
        <p:spPr>
          <a:ln/>
        </p:spPr>
        <p:txBody>
          <a:bodyPr/>
          <a:lstStyle>
            <a:lvl1pPr>
              <a:defRPr/>
            </a:lvl1pPr>
          </a:lstStyle>
          <a:p>
            <a:pPr>
              <a:defRPr/>
            </a:pPr>
            <a:fld id="{B1331001-A65E-406E-8527-A136EF330247}" type="slidenum">
              <a:rPr lang="nb-NO" altLang="nb-NO"/>
              <a:pPr>
                <a:defRPr/>
              </a:pPr>
              <a:t>‹#›</a:t>
            </a:fld>
            <a:endParaRPr lang="nb-NO" altLang="nb-NO"/>
          </a:p>
        </p:txBody>
      </p:sp>
    </p:spTree>
    <p:extLst>
      <p:ext uri="{BB962C8B-B14F-4D97-AF65-F5344CB8AC3E}">
        <p14:creationId xmlns:p14="http://schemas.microsoft.com/office/powerpoint/2010/main" val="1697287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Rectangle 3">
            <a:extLst>
              <a:ext uri="{FF2B5EF4-FFF2-40B4-BE49-F238E27FC236}">
                <a16:creationId xmlns:a16="http://schemas.microsoft.com/office/drawing/2014/main" id="{64D22459-48E8-62C8-AD02-2BF6059B9912}"/>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5">
            <a:extLst>
              <a:ext uri="{FF2B5EF4-FFF2-40B4-BE49-F238E27FC236}">
                <a16:creationId xmlns:a16="http://schemas.microsoft.com/office/drawing/2014/main" id="{D65B877E-9D38-83F4-E41A-707E10589723}"/>
              </a:ext>
            </a:extLst>
          </p:cNvPr>
          <p:cNvSpPr>
            <a:spLocks noGrp="1" noChangeArrowheads="1"/>
          </p:cNvSpPr>
          <p:nvPr>
            <p:ph type="sldNum" idx="11"/>
          </p:nvPr>
        </p:nvSpPr>
        <p:spPr>
          <a:ln/>
        </p:spPr>
        <p:txBody>
          <a:bodyPr/>
          <a:lstStyle>
            <a:lvl1pPr>
              <a:defRPr/>
            </a:lvl1pPr>
          </a:lstStyle>
          <a:p>
            <a:pPr>
              <a:defRPr/>
            </a:pPr>
            <a:fld id="{B5DFD632-60D8-4E37-B9AA-26C4736F60CB}" type="slidenum">
              <a:rPr lang="nb-NO" altLang="nb-NO"/>
              <a:pPr>
                <a:defRPr/>
              </a:pPr>
              <a:t>‹#›</a:t>
            </a:fld>
            <a:endParaRPr lang="nb-NO" altLang="nb-NO"/>
          </a:p>
        </p:txBody>
      </p:sp>
    </p:spTree>
    <p:extLst>
      <p:ext uri="{BB962C8B-B14F-4D97-AF65-F5344CB8AC3E}">
        <p14:creationId xmlns:p14="http://schemas.microsoft.com/office/powerpoint/2010/main" val="3175096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7013" cy="45243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6613" y="1600200"/>
            <a:ext cx="4038600" cy="45243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3">
            <a:extLst>
              <a:ext uri="{FF2B5EF4-FFF2-40B4-BE49-F238E27FC236}">
                <a16:creationId xmlns:a16="http://schemas.microsoft.com/office/drawing/2014/main" id="{ECB5B9A2-0725-89F9-4785-6E1C91EE40DA}"/>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6" name="Rectangle 5">
            <a:extLst>
              <a:ext uri="{FF2B5EF4-FFF2-40B4-BE49-F238E27FC236}">
                <a16:creationId xmlns:a16="http://schemas.microsoft.com/office/drawing/2014/main" id="{4B4D2D4B-E623-61E7-4373-8C1FE5873ADC}"/>
              </a:ext>
            </a:extLst>
          </p:cNvPr>
          <p:cNvSpPr>
            <a:spLocks noGrp="1" noChangeArrowheads="1"/>
          </p:cNvSpPr>
          <p:nvPr>
            <p:ph type="sldNum" idx="11"/>
          </p:nvPr>
        </p:nvSpPr>
        <p:spPr>
          <a:ln/>
        </p:spPr>
        <p:txBody>
          <a:bodyPr/>
          <a:lstStyle>
            <a:lvl1pPr>
              <a:defRPr/>
            </a:lvl1pPr>
          </a:lstStyle>
          <a:p>
            <a:pPr>
              <a:defRPr/>
            </a:pPr>
            <a:fld id="{9E059EB9-6A6E-4C4A-A12A-927DAC297EC6}" type="slidenum">
              <a:rPr lang="nb-NO" altLang="nb-NO"/>
              <a:pPr>
                <a:defRPr/>
              </a:pPr>
              <a:t>‹#›</a:t>
            </a:fld>
            <a:endParaRPr lang="nb-NO" altLang="nb-NO"/>
          </a:p>
        </p:txBody>
      </p:sp>
    </p:spTree>
    <p:extLst>
      <p:ext uri="{BB962C8B-B14F-4D97-AF65-F5344CB8AC3E}">
        <p14:creationId xmlns:p14="http://schemas.microsoft.com/office/powerpoint/2010/main" val="2854753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3">
            <a:extLst>
              <a:ext uri="{FF2B5EF4-FFF2-40B4-BE49-F238E27FC236}">
                <a16:creationId xmlns:a16="http://schemas.microsoft.com/office/drawing/2014/main" id="{A938AA04-7FC0-89D7-9E81-7FC253A85A9F}"/>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8" name="Rectangle 5">
            <a:extLst>
              <a:ext uri="{FF2B5EF4-FFF2-40B4-BE49-F238E27FC236}">
                <a16:creationId xmlns:a16="http://schemas.microsoft.com/office/drawing/2014/main" id="{5607F0BA-88C2-C5D9-B0A5-A2773D2622CF}"/>
              </a:ext>
            </a:extLst>
          </p:cNvPr>
          <p:cNvSpPr>
            <a:spLocks noGrp="1" noChangeArrowheads="1"/>
          </p:cNvSpPr>
          <p:nvPr>
            <p:ph type="sldNum" idx="11"/>
          </p:nvPr>
        </p:nvSpPr>
        <p:spPr>
          <a:ln/>
        </p:spPr>
        <p:txBody>
          <a:bodyPr/>
          <a:lstStyle>
            <a:lvl1pPr>
              <a:defRPr/>
            </a:lvl1pPr>
          </a:lstStyle>
          <a:p>
            <a:pPr>
              <a:defRPr/>
            </a:pPr>
            <a:fld id="{2338D5C0-972B-4CA2-921F-DBDFA98FC820}" type="slidenum">
              <a:rPr lang="nb-NO" altLang="nb-NO"/>
              <a:pPr>
                <a:defRPr/>
              </a:pPr>
              <a:t>‹#›</a:t>
            </a:fld>
            <a:endParaRPr lang="nb-NO" altLang="nb-NO"/>
          </a:p>
        </p:txBody>
      </p:sp>
    </p:spTree>
    <p:extLst>
      <p:ext uri="{BB962C8B-B14F-4D97-AF65-F5344CB8AC3E}">
        <p14:creationId xmlns:p14="http://schemas.microsoft.com/office/powerpoint/2010/main" val="2280436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3">
            <a:extLst>
              <a:ext uri="{FF2B5EF4-FFF2-40B4-BE49-F238E27FC236}">
                <a16:creationId xmlns:a16="http://schemas.microsoft.com/office/drawing/2014/main" id="{E2C5798B-0246-92E9-21EA-3D1551239118}"/>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4" name="Rectangle 5">
            <a:extLst>
              <a:ext uri="{FF2B5EF4-FFF2-40B4-BE49-F238E27FC236}">
                <a16:creationId xmlns:a16="http://schemas.microsoft.com/office/drawing/2014/main" id="{C3C9FB1D-4D08-A8E7-56FD-0AE128F38F75}"/>
              </a:ext>
            </a:extLst>
          </p:cNvPr>
          <p:cNvSpPr>
            <a:spLocks noGrp="1" noChangeArrowheads="1"/>
          </p:cNvSpPr>
          <p:nvPr>
            <p:ph type="sldNum" idx="11"/>
          </p:nvPr>
        </p:nvSpPr>
        <p:spPr>
          <a:ln/>
        </p:spPr>
        <p:txBody>
          <a:bodyPr/>
          <a:lstStyle>
            <a:lvl1pPr>
              <a:defRPr/>
            </a:lvl1pPr>
          </a:lstStyle>
          <a:p>
            <a:pPr>
              <a:defRPr/>
            </a:pPr>
            <a:fld id="{EE97B695-E5EA-4B79-9131-C16124518DB1}" type="slidenum">
              <a:rPr lang="nb-NO" altLang="nb-NO"/>
              <a:pPr>
                <a:defRPr/>
              </a:pPr>
              <a:t>‹#›</a:t>
            </a:fld>
            <a:endParaRPr lang="nb-NO" altLang="nb-NO"/>
          </a:p>
        </p:txBody>
      </p:sp>
    </p:spTree>
    <p:extLst>
      <p:ext uri="{BB962C8B-B14F-4D97-AF65-F5344CB8AC3E}">
        <p14:creationId xmlns:p14="http://schemas.microsoft.com/office/powerpoint/2010/main" val="182612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Rectangle 2">
            <a:extLst>
              <a:ext uri="{FF2B5EF4-FFF2-40B4-BE49-F238E27FC236}">
                <a16:creationId xmlns:a16="http://schemas.microsoft.com/office/drawing/2014/main" id="{1B2E41CB-EB2C-43A9-D24A-C40D941A1FD3}"/>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4">
            <a:extLst>
              <a:ext uri="{FF2B5EF4-FFF2-40B4-BE49-F238E27FC236}">
                <a16:creationId xmlns:a16="http://schemas.microsoft.com/office/drawing/2014/main" id="{31D04AFC-EF3B-9AB7-250F-BAB7E8339F2D}"/>
              </a:ext>
            </a:extLst>
          </p:cNvPr>
          <p:cNvSpPr>
            <a:spLocks noGrp="1" noChangeArrowheads="1"/>
          </p:cNvSpPr>
          <p:nvPr>
            <p:ph type="sldNum" idx="11"/>
          </p:nvPr>
        </p:nvSpPr>
        <p:spPr>
          <a:ln/>
        </p:spPr>
        <p:txBody>
          <a:bodyPr/>
          <a:lstStyle>
            <a:lvl1pPr>
              <a:defRPr/>
            </a:lvl1pPr>
          </a:lstStyle>
          <a:p>
            <a:pPr>
              <a:defRPr/>
            </a:pPr>
            <a:fld id="{19476F7B-5B8D-4145-BF64-62115FF04280}" type="slidenum">
              <a:rPr lang="nb-NO" altLang="nb-NO"/>
              <a:pPr>
                <a:defRPr/>
              </a:pPr>
              <a:t>‹#›</a:t>
            </a:fld>
            <a:endParaRPr lang="nb-NO" altLang="nb-NO"/>
          </a:p>
        </p:txBody>
      </p:sp>
    </p:spTree>
    <p:extLst>
      <p:ext uri="{BB962C8B-B14F-4D97-AF65-F5344CB8AC3E}">
        <p14:creationId xmlns:p14="http://schemas.microsoft.com/office/powerpoint/2010/main" val="2201686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F0CC5D7-AED5-77E5-43E4-4D0C56136AAA}"/>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3" name="Rectangle 5">
            <a:extLst>
              <a:ext uri="{FF2B5EF4-FFF2-40B4-BE49-F238E27FC236}">
                <a16:creationId xmlns:a16="http://schemas.microsoft.com/office/drawing/2014/main" id="{340080B2-D4AE-6917-BE63-DD88DAD57384}"/>
              </a:ext>
            </a:extLst>
          </p:cNvPr>
          <p:cNvSpPr>
            <a:spLocks noGrp="1" noChangeArrowheads="1"/>
          </p:cNvSpPr>
          <p:nvPr>
            <p:ph type="sldNum" idx="11"/>
          </p:nvPr>
        </p:nvSpPr>
        <p:spPr>
          <a:ln/>
        </p:spPr>
        <p:txBody>
          <a:bodyPr/>
          <a:lstStyle>
            <a:lvl1pPr>
              <a:defRPr/>
            </a:lvl1pPr>
          </a:lstStyle>
          <a:p>
            <a:pPr>
              <a:defRPr/>
            </a:pPr>
            <a:fld id="{5FE6986C-59C2-40CD-B452-2C6C4332D9A2}" type="slidenum">
              <a:rPr lang="nb-NO" altLang="nb-NO"/>
              <a:pPr>
                <a:defRPr/>
              </a:pPr>
              <a:t>‹#›</a:t>
            </a:fld>
            <a:endParaRPr lang="nb-NO" altLang="nb-NO"/>
          </a:p>
        </p:txBody>
      </p:sp>
    </p:spTree>
    <p:extLst>
      <p:ext uri="{BB962C8B-B14F-4D97-AF65-F5344CB8AC3E}">
        <p14:creationId xmlns:p14="http://schemas.microsoft.com/office/powerpoint/2010/main" val="1187215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ctangle 3">
            <a:extLst>
              <a:ext uri="{FF2B5EF4-FFF2-40B4-BE49-F238E27FC236}">
                <a16:creationId xmlns:a16="http://schemas.microsoft.com/office/drawing/2014/main" id="{26F77F3B-D699-E708-ACEA-9153A4AA3C94}"/>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6" name="Rectangle 5">
            <a:extLst>
              <a:ext uri="{FF2B5EF4-FFF2-40B4-BE49-F238E27FC236}">
                <a16:creationId xmlns:a16="http://schemas.microsoft.com/office/drawing/2014/main" id="{8102C393-4C19-D07C-5F73-F9E76DB954C5}"/>
              </a:ext>
            </a:extLst>
          </p:cNvPr>
          <p:cNvSpPr>
            <a:spLocks noGrp="1" noChangeArrowheads="1"/>
          </p:cNvSpPr>
          <p:nvPr>
            <p:ph type="sldNum" idx="11"/>
          </p:nvPr>
        </p:nvSpPr>
        <p:spPr>
          <a:ln/>
        </p:spPr>
        <p:txBody>
          <a:bodyPr/>
          <a:lstStyle>
            <a:lvl1pPr>
              <a:defRPr/>
            </a:lvl1pPr>
          </a:lstStyle>
          <a:p>
            <a:pPr>
              <a:defRPr/>
            </a:pPr>
            <a:fld id="{362B7072-A953-44FB-9EFC-EC42CC07F861}" type="slidenum">
              <a:rPr lang="nb-NO" altLang="nb-NO"/>
              <a:pPr>
                <a:defRPr/>
              </a:pPr>
              <a:t>‹#›</a:t>
            </a:fld>
            <a:endParaRPr lang="nb-NO" altLang="nb-NO"/>
          </a:p>
        </p:txBody>
      </p:sp>
    </p:spTree>
    <p:extLst>
      <p:ext uri="{BB962C8B-B14F-4D97-AF65-F5344CB8AC3E}">
        <p14:creationId xmlns:p14="http://schemas.microsoft.com/office/powerpoint/2010/main" val="1104632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ctangle 3">
            <a:extLst>
              <a:ext uri="{FF2B5EF4-FFF2-40B4-BE49-F238E27FC236}">
                <a16:creationId xmlns:a16="http://schemas.microsoft.com/office/drawing/2014/main" id="{158CF88F-38B3-CB4D-99A8-1E0FB211E0FE}"/>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6" name="Rectangle 5">
            <a:extLst>
              <a:ext uri="{FF2B5EF4-FFF2-40B4-BE49-F238E27FC236}">
                <a16:creationId xmlns:a16="http://schemas.microsoft.com/office/drawing/2014/main" id="{3E98241C-7771-B792-3A1F-8EADEFEA17DA}"/>
              </a:ext>
            </a:extLst>
          </p:cNvPr>
          <p:cNvSpPr>
            <a:spLocks noGrp="1" noChangeArrowheads="1"/>
          </p:cNvSpPr>
          <p:nvPr>
            <p:ph type="sldNum" idx="11"/>
          </p:nvPr>
        </p:nvSpPr>
        <p:spPr>
          <a:ln/>
        </p:spPr>
        <p:txBody>
          <a:bodyPr/>
          <a:lstStyle>
            <a:lvl1pPr>
              <a:defRPr/>
            </a:lvl1pPr>
          </a:lstStyle>
          <a:p>
            <a:pPr>
              <a:defRPr/>
            </a:pPr>
            <a:fld id="{099D6C85-7525-4D79-BBE5-B7E13FC2836F}" type="slidenum">
              <a:rPr lang="nb-NO" altLang="nb-NO"/>
              <a:pPr>
                <a:defRPr/>
              </a:pPr>
              <a:t>‹#›</a:t>
            </a:fld>
            <a:endParaRPr lang="nb-NO" altLang="nb-NO"/>
          </a:p>
        </p:txBody>
      </p:sp>
    </p:spTree>
    <p:extLst>
      <p:ext uri="{BB962C8B-B14F-4D97-AF65-F5344CB8AC3E}">
        <p14:creationId xmlns:p14="http://schemas.microsoft.com/office/powerpoint/2010/main" val="2878671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3">
            <a:extLst>
              <a:ext uri="{FF2B5EF4-FFF2-40B4-BE49-F238E27FC236}">
                <a16:creationId xmlns:a16="http://schemas.microsoft.com/office/drawing/2014/main" id="{12553E5A-6776-F727-0528-8B8D27F30884}"/>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5">
            <a:extLst>
              <a:ext uri="{FF2B5EF4-FFF2-40B4-BE49-F238E27FC236}">
                <a16:creationId xmlns:a16="http://schemas.microsoft.com/office/drawing/2014/main" id="{204F5673-7A9B-6795-A7BC-290F0D31A2BA}"/>
              </a:ext>
            </a:extLst>
          </p:cNvPr>
          <p:cNvSpPr>
            <a:spLocks noGrp="1" noChangeArrowheads="1"/>
          </p:cNvSpPr>
          <p:nvPr>
            <p:ph type="sldNum" idx="11"/>
          </p:nvPr>
        </p:nvSpPr>
        <p:spPr>
          <a:ln/>
        </p:spPr>
        <p:txBody>
          <a:bodyPr/>
          <a:lstStyle>
            <a:lvl1pPr>
              <a:defRPr/>
            </a:lvl1pPr>
          </a:lstStyle>
          <a:p>
            <a:pPr>
              <a:defRPr/>
            </a:pPr>
            <a:fld id="{483F37A7-9F5C-4F9D-AC0B-5C236A396B67}" type="slidenum">
              <a:rPr lang="nb-NO" altLang="nb-NO"/>
              <a:pPr>
                <a:defRPr/>
              </a:pPr>
              <a:t>‹#›</a:t>
            </a:fld>
            <a:endParaRPr lang="nb-NO" altLang="nb-NO"/>
          </a:p>
        </p:txBody>
      </p:sp>
    </p:spTree>
    <p:extLst>
      <p:ext uri="{BB962C8B-B14F-4D97-AF65-F5344CB8AC3E}">
        <p14:creationId xmlns:p14="http://schemas.microsoft.com/office/powerpoint/2010/main" val="4104965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5813" cy="5849937"/>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4993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3">
            <a:extLst>
              <a:ext uri="{FF2B5EF4-FFF2-40B4-BE49-F238E27FC236}">
                <a16:creationId xmlns:a16="http://schemas.microsoft.com/office/drawing/2014/main" id="{891668E9-5B8E-9DC3-7771-940332DAB69D}"/>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5" name="Rectangle 5">
            <a:extLst>
              <a:ext uri="{FF2B5EF4-FFF2-40B4-BE49-F238E27FC236}">
                <a16:creationId xmlns:a16="http://schemas.microsoft.com/office/drawing/2014/main" id="{83F0C9CB-15C1-AA0A-A7CF-9EDD1F0A61F0}"/>
              </a:ext>
            </a:extLst>
          </p:cNvPr>
          <p:cNvSpPr>
            <a:spLocks noGrp="1" noChangeArrowheads="1"/>
          </p:cNvSpPr>
          <p:nvPr>
            <p:ph type="sldNum" idx="11"/>
          </p:nvPr>
        </p:nvSpPr>
        <p:spPr>
          <a:ln/>
        </p:spPr>
        <p:txBody>
          <a:bodyPr/>
          <a:lstStyle>
            <a:lvl1pPr>
              <a:defRPr/>
            </a:lvl1pPr>
          </a:lstStyle>
          <a:p>
            <a:pPr>
              <a:defRPr/>
            </a:pPr>
            <a:fld id="{2D8596D4-8AE2-485C-A2A0-00F5DE13CD4F}" type="slidenum">
              <a:rPr lang="nb-NO" altLang="nb-NO"/>
              <a:pPr>
                <a:defRPr/>
              </a:pPr>
              <a:t>‹#›</a:t>
            </a:fld>
            <a:endParaRPr lang="nb-NO" altLang="nb-NO"/>
          </a:p>
        </p:txBody>
      </p:sp>
    </p:spTree>
    <p:extLst>
      <p:ext uri="{BB962C8B-B14F-4D97-AF65-F5344CB8AC3E}">
        <p14:creationId xmlns:p14="http://schemas.microsoft.com/office/powerpoint/2010/main" val="377372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4963"/>
            <a:ext cx="4037013" cy="45243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6613" y="1604963"/>
            <a:ext cx="4038600" cy="45243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a:extLst>
              <a:ext uri="{FF2B5EF4-FFF2-40B4-BE49-F238E27FC236}">
                <a16:creationId xmlns:a16="http://schemas.microsoft.com/office/drawing/2014/main" id="{85BDB5E1-7953-1B10-717A-A7EDC80B6E20}"/>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6" name="Rectangle 4">
            <a:extLst>
              <a:ext uri="{FF2B5EF4-FFF2-40B4-BE49-F238E27FC236}">
                <a16:creationId xmlns:a16="http://schemas.microsoft.com/office/drawing/2014/main" id="{8A1AF15E-752D-9833-A5B1-7D6DEE3BBA50}"/>
              </a:ext>
            </a:extLst>
          </p:cNvPr>
          <p:cNvSpPr>
            <a:spLocks noGrp="1" noChangeArrowheads="1"/>
          </p:cNvSpPr>
          <p:nvPr>
            <p:ph type="sldNum" idx="11"/>
          </p:nvPr>
        </p:nvSpPr>
        <p:spPr>
          <a:ln/>
        </p:spPr>
        <p:txBody>
          <a:bodyPr/>
          <a:lstStyle>
            <a:lvl1pPr>
              <a:defRPr/>
            </a:lvl1pPr>
          </a:lstStyle>
          <a:p>
            <a:pPr>
              <a:defRPr/>
            </a:pPr>
            <a:fld id="{54D967DE-7583-48A2-BD73-27007D694F70}" type="slidenum">
              <a:rPr lang="nb-NO" altLang="nb-NO"/>
              <a:pPr>
                <a:defRPr/>
              </a:pPr>
              <a:t>‹#›</a:t>
            </a:fld>
            <a:endParaRPr lang="nb-NO" altLang="nb-NO"/>
          </a:p>
        </p:txBody>
      </p:sp>
    </p:spTree>
    <p:extLst>
      <p:ext uri="{BB962C8B-B14F-4D97-AF65-F5344CB8AC3E}">
        <p14:creationId xmlns:p14="http://schemas.microsoft.com/office/powerpoint/2010/main" val="395536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2">
            <a:extLst>
              <a:ext uri="{FF2B5EF4-FFF2-40B4-BE49-F238E27FC236}">
                <a16:creationId xmlns:a16="http://schemas.microsoft.com/office/drawing/2014/main" id="{5367C499-309D-355B-56AD-43299AB911F5}"/>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8" name="Rectangle 4">
            <a:extLst>
              <a:ext uri="{FF2B5EF4-FFF2-40B4-BE49-F238E27FC236}">
                <a16:creationId xmlns:a16="http://schemas.microsoft.com/office/drawing/2014/main" id="{2BADA99E-4206-2E28-0004-58F7A8702D68}"/>
              </a:ext>
            </a:extLst>
          </p:cNvPr>
          <p:cNvSpPr>
            <a:spLocks noGrp="1" noChangeArrowheads="1"/>
          </p:cNvSpPr>
          <p:nvPr>
            <p:ph type="sldNum" idx="11"/>
          </p:nvPr>
        </p:nvSpPr>
        <p:spPr>
          <a:ln/>
        </p:spPr>
        <p:txBody>
          <a:bodyPr/>
          <a:lstStyle>
            <a:lvl1pPr>
              <a:defRPr/>
            </a:lvl1pPr>
          </a:lstStyle>
          <a:p>
            <a:pPr>
              <a:defRPr/>
            </a:pPr>
            <a:fld id="{294EB7C2-D5B1-4D1F-B3EB-097C656595AC}" type="slidenum">
              <a:rPr lang="nb-NO" altLang="nb-NO"/>
              <a:pPr>
                <a:defRPr/>
              </a:pPr>
              <a:t>‹#›</a:t>
            </a:fld>
            <a:endParaRPr lang="nb-NO" altLang="nb-NO"/>
          </a:p>
        </p:txBody>
      </p:sp>
    </p:spTree>
    <p:extLst>
      <p:ext uri="{BB962C8B-B14F-4D97-AF65-F5344CB8AC3E}">
        <p14:creationId xmlns:p14="http://schemas.microsoft.com/office/powerpoint/2010/main" val="134614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2">
            <a:extLst>
              <a:ext uri="{FF2B5EF4-FFF2-40B4-BE49-F238E27FC236}">
                <a16:creationId xmlns:a16="http://schemas.microsoft.com/office/drawing/2014/main" id="{382FC544-4C5D-2D33-592B-2FF1FE46B9C5}"/>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4" name="Rectangle 4">
            <a:extLst>
              <a:ext uri="{FF2B5EF4-FFF2-40B4-BE49-F238E27FC236}">
                <a16:creationId xmlns:a16="http://schemas.microsoft.com/office/drawing/2014/main" id="{7A1FF376-2853-F651-8CE9-7D78169CD6E3}"/>
              </a:ext>
            </a:extLst>
          </p:cNvPr>
          <p:cNvSpPr>
            <a:spLocks noGrp="1" noChangeArrowheads="1"/>
          </p:cNvSpPr>
          <p:nvPr>
            <p:ph type="sldNum" idx="11"/>
          </p:nvPr>
        </p:nvSpPr>
        <p:spPr>
          <a:ln/>
        </p:spPr>
        <p:txBody>
          <a:bodyPr/>
          <a:lstStyle>
            <a:lvl1pPr>
              <a:defRPr/>
            </a:lvl1pPr>
          </a:lstStyle>
          <a:p>
            <a:pPr>
              <a:defRPr/>
            </a:pPr>
            <a:fld id="{5570C520-152D-41EA-B47B-7872D87DDDD0}" type="slidenum">
              <a:rPr lang="nb-NO" altLang="nb-NO"/>
              <a:pPr>
                <a:defRPr/>
              </a:pPr>
              <a:t>‹#›</a:t>
            </a:fld>
            <a:endParaRPr lang="nb-NO" altLang="nb-NO"/>
          </a:p>
        </p:txBody>
      </p:sp>
    </p:spTree>
    <p:extLst>
      <p:ext uri="{BB962C8B-B14F-4D97-AF65-F5344CB8AC3E}">
        <p14:creationId xmlns:p14="http://schemas.microsoft.com/office/powerpoint/2010/main" val="227128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FC040E4-27FF-6EBF-3A17-CFFB4186FD5B}"/>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3" name="Rectangle 4">
            <a:extLst>
              <a:ext uri="{FF2B5EF4-FFF2-40B4-BE49-F238E27FC236}">
                <a16:creationId xmlns:a16="http://schemas.microsoft.com/office/drawing/2014/main" id="{EAD42DB3-1EFE-C991-C1B6-6CFFF848DF07}"/>
              </a:ext>
            </a:extLst>
          </p:cNvPr>
          <p:cNvSpPr>
            <a:spLocks noGrp="1" noChangeArrowheads="1"/>
          </p:cNvSpPr>
          <p:nvPr>
            <p:ph type="sldNum" idx="11"/>
          </p:nvPr>
        </p:nvSpPr>
        <p:spPr>
          <a:ln/>
        </p:spPr>
        <p:txBody>
          <a:bodyPr/>
          <a:lstStyle>
            <a:lvl1pPr>
              <a:defRPr/>
            </a:lvl1pPr>
          </a:lstStyle>
          <a:p>
            <a:pPr>
              <a:defRPr/>
            </a:pPr>
            <a:fld id="{30BFA75F-DEDB-4841-B5AE-89E7A89CF94C}" type="slidenum">
              <a:rPr lang="nb-NO" altLang="nb-NO"/>
              <a:pPr>
                <a:defRPr/>
              </a:pPr>
              <a:t>‹#›</a:t>
            </a:fld>
            <a:endParaRPr lang="nb-NO" altLang="nb-NO"/>
          </a:p>
        </p:txBody>
      </p:sp>
    </p:spTree>
    <p:extLst>
      <p:ext uri="{BB962C8B-B14F-4D97-AF65-F5344CB8AC3E}">
        <p14:creationId xmlns:p14="http://schemas.microsoft.com/office/powerpoint/2010/main" val="235646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ctangle 2">
            <a:extLst>
              <a:ext uri="{FF2B5EF4-FFF2-40B4-BE49-F238E27FC236}">
                <a16:creationId xmlns:a16="http://schemas.microsoft.com/office/drawing/2014/main" id="{6F3DB0A3-1454-1559-6B24-6BD4863AAAC4}"/>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6" name="Rectangle 4">
            <a:extLst>
              <a:ext uri="{FF2B5EF4-FFF2-40B4-BE49-F238E27FC236}">
                <a16:creationId xmlns:a16="http://schemas.microsoft.com/office/drawing/2014/main" id="{C43E547A-271A-ED30-8434-9DBD17C7E519}"/>
              </a:ext>
            </a:extLst>
          </p:cNvPr>
          <p:cNvSpPr>
            <a:spLocks noGrp="1" noChangeArrowheads="1"/>
          </p:cNvSpPr>
          <p:nvPr>
            <p:ph type="sldNum" idx="11"/>
          </p:nvPr>
        </p:nvSpPr>
        <p:spPr>
          <a:ln/>
        </p:spPr>
        <p:txBody>
          <a:bodyPr/>
          <a:lstStyle>
            <a:lvl1pPr>
              <a:defRPr/>
            </a:lvl1pPr>
          </a:lstStyle>
          <a:p>
            <a:pPr>
              <a:defRPr/>
            </a:pPr>
            <a:fld id="{07592063-2525-4116-90C5-4529367EEBF6}" type="slidenum">
              <a:rPr lang="nb-NO" altLang="nb-NO"/>
              <a:pPr>
                <a:defRPr/>
              </a:pPr>
              <a:t>‹#›</a:t>
            </a:fld>
            <a:endParaRPr lang="nb-NO" altLang="nb-NO"/>
          </a:p>
        </p:txBody>
      </p:sp>
    </p:spTree>
    <p:extLst>
      <p:ext uri="{BB962C8B-B14F-4D97-AF65-F5344CB8AC3E}">
        <p14:creationId xmlns:p14="http://schemas.microsoft.com/office/powerpoint/2010/main" val="207584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ctangle 2">
            <a:extLst>
              <a:ext uri="{FF2B5EF4-FFF2-40B4-BE49-F238E27FC236}">
                <a16:creationId xmlns:a16="http://schemas.microsoft.com/office/drawing/2014/main" id="{61DCD2EB-522F-95B8-ED11-1D33321A99FE}"/>
              </a:ext>
            </a:extLst>
          </p:cNvPr>
          <p:cNvSpPr>
            <a:spLocks noGrp="1" noChangeArrowheads="1"/>
          </p:cNvSpPr>
          <p:nvPr>
            <p:ph type="dt" idx="10"/>
          </p:nvPr>
        </p:nvSpPr>
        <p:spPr>
          <a:ln/>
        </p:spPr>
        <p:txBody>
          <a:bodyPr/>
          <a:lstStyle>
            <a:lvl1pPr>
              <a:defRPr/>
            </a:lvl1pPr>
          </a:lstStyle>
          <a:p>
            <a:pPr>
              <a:defRPr/>
            </a:pPr>
            <a:r>
              <a:rPr lang="nb-NO" altLang="nb-NO"/>
              <a:t>19.02.20</a:t>
            </a:r>
          </a:p>
        </p:txBody>
      </p:sp>
      <p:sp>
        <p:nvSpPr>
          <p:cNvPr id="6" name="Rectangle 4">
            <a:extLst>
              <a:ext uri="{FF2B5EF4-FFF2-40B4-BE49-F238E27FC236}">
                <a16:creationId xmlns:a16="http://schemas.microsoft.com/office/drawing/2014/main" id="{5CB1D603-793F-2E9A-C12A-60AC62959EE8}"/>
              </a:ext>
            </a:extLst>
          </p:cNvPr>
          <p:cNvSpPr>
            <a:spLocks noGrp="1" noChangeArrowheads="1"/>
          </p:cNvSpPr>
          <p:nvPr>
            <p:ph type="sldNum" idx="11"/>
          </p:nvPr>
        </p:nvSpPr>
        <p:spPr>
          <a:ln/>
        </p:spPr>
        <p:txBody>
          <a:bodyPr/>
          <a:lstStyle>
            <a:lvl1pPr>
              <a:defRPr/>
            </a:lvl1pPr>
          </a:lstStyle>
          <a:p>
            <a:pPr>
              <a:defRPr/>
            </a:pPr>
            <a:fld id="{BFA9E4B2-1DD8-4D79-A9D5-E260EF1E53D5}" type="slidenum">
              <a:rPr lang="nb-NO" altLang="nb-NO"/>
              <a:pPr>
                <a:defRPr/>
              </a:pPr>
              <a:t>‹#›</a:t>
            </a:fld>
            <a:endParaRPr lang="nb-NO" altLang="nb-NO"/>
          </a:p>
        </p:txBody>
      </p:sp>
    </p:spTree>
    <p:extLst>
      <p:ext uri="{BB962C8B-B14F-4D97-AF65-F5344CB8AC3E}">
        <p14:creationId xmlns:p14="http://schemas.microsoft.com/office/powerpoint/2010/main" val="166089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F385F208-5902-B222-EA1F-8D9465E6A687}"/>
              </a:ext>
            </a:extLst>
          </p:cNvPr>
          <p:cNvSpPr>
            <a:spLocks noGrp="1" noChangeArrowheads="1"/>
          </p:cNvSpPr>
          <p:nvPr>
            <p:ph type="title"/>
          </p:nvPr>
        </p:nvSpPr>
        <p:spPr bwMode="auto">
          <a:xfrm>
            <a:off x="685800" y="2130425"/>
            <a:ext cx="7770813"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nb-NO"/>
              <a:t>Klikk for å redigere titteltekstformatetKlikk for å redigere tittelstil</a:t>
            </a:r>
          </a:p>
        </p:txBody>
      </p:sp>
      <p:sp>
        <p:nvSpPr>
          <p:cNvPr id="2" name="Rectangle 2">
            <a:extLst>
              <a:ext uri="{FF2B5EF4-FFF2-40B4-BE49-F238E27FC236}">
                <a16:creationId xmlns:a16="http://schemas.microsoft.com/office/drawing/2014/main" id="{C081E786-8A8C-1344-F922-0C98A877195A}"/>
              </a:ext>
            </a:extLst>
          </p:cNvPr>
          <p:cNvSpPr>
            <a:spLocks noGrp="1" noChangeArrowheads="1"/>
          </p:cNvSpPr>
          <p:nvPr>
            <p:ph type="dt"/>
          </p:nvPr>
        </p:nvSpPr>
        <p:spPr bwMode="auto">
          <a:xfrm>
            <a:off x="457200" y="6356350"/>
            <a:ext cx="2132013" cy="36353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defRPr>
            </a:lvl1pPr>
          </a:lstStyle>
          <a:p>
            <a:pPr>
              <a:defRPr/>
            </a:pPr>
            <a:r>
              <a:rPr lang="nb-NO" altLang="nb-NO"/>
              <a:t>19.02.20</a:t>
            </a:r>
          </a:p>
        </p:txBody>
      </p:sp>
      <p:sp>
        <p:nvSpPr>
          <p:cNvPr id="1028" name="Text Box 3">
            <a:extLst>
              <a:ext uri="{FF2B5EF4-FFF2-40B4-BE49-F238E27FC236}">
                <a16:creationId xmlns:a16="http://schemas.microsoft.com/office/drawing/2014/main" id="{77B30C02-6928-7092-8464-61B1C92C6CCB}"/>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b-NO" altLang="nb-NO"/>
          </a:p>
        </p:txBody>
      </p:sp>
      <p:sp>
        <p:nvSpPr>
          <p:cNvPr id="3" name="Rectangle 4">
            <a:extLst>
              <a:ext uri="{FF2B5EF4-FFF2-40B4-BE49-F238E27FC236}">
                <a16:creationId xmlns:a16="http://schemas.microsoft.com/office/drawing/2014/main" id="{D74F2CD6-A079-C605-BD93-7BF4A1D758E3}"/>
              </a:ext>
            </a:extLst>
          </p:cNvPr>
          <p:cNvSpPr>
            <a:spLocks noGrp="1" noChangeArrowheads="1"/>
          </p:cNvSpPr>
          <p:nvPr>
            <p:ph type="sldNum"/>
          </p:nvPr>
        </p:nvSpPr>
        <p:spPr bwMode="auto">
          <a:xfrm>
            <a:off x="6553200" y="6356350"/>
            <a:ext cx="2132013" cy="36353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tabLst>
                <a:tab pos="723900" algn="l"/>
                <a:tab pos="1447800" algn="l"/>
              </a:tabLst>
              <a:defRPr>
                <a:solidFill>
                  <a:srgbClr val="000000"/>
                </a:solidFill>
                <a:latin typeface="Calibri" panose="020F0502020204030204" pitchFamily="34" charset="0"/>
              </a:defRPr>
            </a:lvl1pPr>
          </a:lstStyle>
          <a:p>
            <a:pPr>
              <a:defRPr/>
            </a:pPr>
            <a:fld id="{530BEC52-B77C-448C-A71F-EA89CA8628FC}" type="slidenum">
              <a:rPr lang="nb-NO" altLang="nb-NO"/>
              <a:pPr>
                <a:defRPr/>
              </a:pPr>
              <a:t>‹#›</a:t>
            </a:fld>
            <a:endParaRPr lang="nb-NO" altLang="nb-NO"/>
          </a:p>
        </p:txBody>
      </p:sp>
      <p:sp>
        <p:nvSpPr>
          <p:cNvPr id="1030" name="Rectangle 5">
            <a:extLst>
              <a:ext uri="{FF2B5EF4-FFF2-40B4-BE49-F238E27FC236}">
                <a16:creationId xmlns:a16="http://schemas.microsoft.com/office/drawing/2014/main" id="{890BF37F-E952-9597-2107-C773F1E6661C}"/>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nb-NO"/>
              <a:t>Klikk for å redigere formatet på disposisjonsteksten</a:t>
            </a:r>
          </a:p>
          <a:p>
            <a:pPr lvl="1"/>
            <a:r>
              <a:rPr lang="en-GB" altLang="nb-NO"/>
              <a:t>Andre disposisjonsnivå</a:t>
            </a:r>
          </a:p>
          <a:p>
            <a:pPr lvl="2"/>
            <a:r>
              <a:rPr lang="en-GB" altLang="nb-NO"/>
              <a:t>Tredje disposisjonsnivå</a:t>
            </a:r>
          </a:p>
          <a:p>
            <a:pPr lvl="3"/>
            <a:r>
              <a:rPr lang="en-GB" altLang="nb-NO"/>
              <a:t>Fjerde disposisjonsnivå</a:t>
            </a:r>
          </a:p>
          <a:p>
            <a:pPr lvl="4"/>
            <a:r>
              <a:rPr lang="en-GB" altLang="nb-NO"/>
              <a:t>Femte disposisjonsnivå</a:t>
            </a:r>
          </a:p>
          <a:p>
            <a:pPr lvl="4"/>
            <a:r>
              <a:rPr lang="en-GB" altLang="nb-NO"/>
              <a:t>Sjette disposisjonsnivå</a:t>
            </a:r>
          </a:p>
          <a:p>
            <a:pPr lvl="4"/>
            <a:r>
              <a:rPr lang="en-GB" altLang="nb-NO"/>
              <a:t>Sjuende disposisjonsnivå</a:t>
            </a:r>
          </a:p>
          <a:p>
            <a:pPr lvl="4"/>
            <a:r>
              <a:rPr lang="en-GB" altLang="nb-NO"/>
              <a:t>Åttende disposisjonsnivå</a:t>
            </a:r>
          </a:p>
          <a:p>
            <a:pPr lvl="4"/>
            <a:r>
              <a:rPr lang="en-GB" altLang="nb-NO"/>
              <a:t>Niende disposisjonsnivå</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CF3A1669-F32B-DE7E-83F3-DCFE6833FBE5}"/>
              </a:ext>
            </a:extLst>
          </p:cNvPr>
          <p:cNvSpPr>
            <a:spLocks noGrp="1" noChangeArrowheads="1"/>
          </p:cNvSpPr>
          <p:nvPr>
            <p:ph type="dt"/>
          </p:nvPr>
        </p:nvSpPr>
        <p:spPr bwMode="auto">
          <a:xfrm>
            <a:off x="457200" y="6356350"/>
            <a:ext cx="2132013" cy="36353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defRPr>
            </a:lvl1pPr>
          </a:lstStyle>
          <a:p>
            <a:pPr>
              <a:defRPr/>
            </a:pPr>
            <a:r>
              <a:rPr lang="nb-NO" altLang="nb-NO"/>
              <a:t>19.02.20</a:t>
            </a:r>
          </a:p>
        </p:txBody>
      </p:sp>
      <p:sp>
        <p:nvSpPr>
          <p:cNvPr id="2051" name="Text Box 2">
            <a:extLst>
              <a:ext uri="{FF2B5EF4-FFF2-40B4-BE49-F238E27FC236}">
                <a16:creationId xmlns:a16="http://schemas.microsoft.com/office/drawing/2014/main" id="{3C25BED6-839E-3AFF-8E1B-9F213B19DB7E}"/>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b-NO" altLang="nb-NO"/>
          </a:p>
        </p:txBody>
      </p:sp>
      <p:sp>
        <p:nvSpPr>
          <p:cNvPr id="2" name="Rectangle 3">
            <a:extLst>
              <a:ext uri="{FF2B5EF4-FFF2-40B4-BE49-F238E27FC236}">
                <a16:creationId xmlns:a16="http://schemas.microsoft.com/office/drawing/2014/main" id="{A3E5FED1-A762-39D1-076F-A43586770082}"/>
              </a:ext>
            </a:extLst>
          </p:cNvPr>
          <p:cNvSpPr>
            <a:spLocks noGrp="1" noChangeArrowheads="1"/>
          </p:cNvSpPr>
          <p:nvPr>
            <p:ph type="sldNum"/>
          </p:nvPr>
        </p:nvSpPr>
        <p:spPr bwMode="auto">
          <a:xfrm>
            <a:off x="6553200" y="6356350"/>
            <a:ext cx="2132013" cy="36353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tabLst>
                <a:tab pos="723900" algn="l"/>
                <a:tab pos="1447800" algn="l"/>
              </a:tabLst>
              <a:defRPr>
                <a:solidFill>
                  <a:srgbClr val="000000"/>
                </a:solidFill>
                <a:latin typeface="Calibri" panose="020F0502020204030204" pitchFamily="34" charset="0"/>
              </a:defRPr>
            </a:lvl1pPr>
          </a:lstStyle>
          <a:p>
            <a:pPr>
              <a:defRPr/>
            </a:pPr>
            <a:fld id="{F82B2BEA-F641-4840-9954-DED89DF7371E}" type="slidenum">
              <a:rPr lang="nb-NO" altLang="nb-NO"/>
              <a:pPr>
                <a:defRPr/>
              </a:pPr>
              <a:t>‹#›</a:t>
            </a:fld>
            <a:endParaRPr lang="nb-NO" altLang="nb-NO"/>
          </a:p>
        </p:txBody>
      </p:sp>
      <p:sp>
        <p:nvSpPr>
          <p:cNvPr id="2053" name="Rectangle 4">
            <a:extLst>
              <a:ext uri="{FF2B5EF4-FFF2-40B4-BE49-F238E27FC236}">
                <a16:creationId xmlns:a16="http://schemas.microsoft.com/office/drawing/2014/main" id="{8D846D4B-AC57-9A7D-26AB-57FFEF4345D1}"/>
              </a:ext>
            </a:extLst>
          </p:cNvPr>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b-NO"/>
              <a:t>Klikk for å redigere titteltekstformatet</a:t>
            </a:r>
          </a:p>
        </p:txBody>
      </p:sp>
      <p:sp>
        <p:nvSpPr>
          <p:cNvPr id="2054" name="Rectangle 5">
            <a:extLst>
              <a:ext uri="{FF2B5EF4-FFF2-40B4-BE49-F238E27FC236}">
                <a16:creationId xmlns:a16="http://schemas.microsoft.com/office/drawing/2014/main" id="{6AE41886-4636-E63C-4927-9C320A282521}"/>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nb-NO"/>
              <a:t>Klikk for å redigere formatet på disposisjonsteksten</a:t>
            </a:r>
          </a:p>
          <a:p>
            <a:pPr lvl="1"/>
            <a:r>
              <a:rPr lang="en-GB" altLang="nb-NO"/>
              <a:t>Andre disposisjonsnivå</a:t>
            </a:r>
          </a:p>
          <a:p>
            <a:pPr lvl="2"/>
            <a:r>
              <a:rPr lang="en-GB" altLang="nb-NO"/>
              <a:t>Tredje disposisjonsnivå</a:t>
            </a:r>
          </a:p>
          <a:p>
            <a:pPr lvl="3"/>
            <a:r>
              <a:rPr lang="en-GB" altLang="nb-NO"/>
              <a:t>Fjerde disposisjonsnivå</a:t>
            </a:r>
          </a:p>
          <a:p>
            <a:pPr lvl="4"/>
            <a:r>
              <a:rPr lang="en-GB" altLang="nb-NO"/>
              <a:t>Femte disposisjonsnivå</a:t>
            </a:r>
          </a:p>
          <a:p>
            <a:pPr lvl="4"/>
            <a:r>
              <a:rPr lang="en-GB" altLang="nb-NO"/>
              <a:t>Sjette disposisjonsnivå</a:t>
            </a:r>
          </a:p>
          <a:p>
            <a:pPr lvl="4"/>
            <a:r>
              <a:rPr lang="en-GB" altLang="nb-NO"/>
              <a:t>Sjuende disposisjonsnivå</a:t>
            </a:r>
          </a:p>
          <a:p>
            <a:pPr lvl="4"/>
            <a:r>
              <a:rPr lang="en-GB" altLang="nb-NO"/>
              <a:t>Åttende disposisjonsnivå</a:t>
            </a:r>
          </a:p>
          <a:p>
            <a:pPr lvl="4"/>
            <a:r>
              <a:rPr lang="en-GB" altLang="nb-NO"/>
              <a:t>Niende disposisjonsnivå</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0A866814-CF8F-E774-89DC-8013C10616D7}"/>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nb-NO"/>
              <a:t>Klikk for å redigere titteltekstformatetKlikk for å redigere tittelstil</a:t>
            </a:r>
          </a:p>
        </p:txBody>
      </p:sp>
      <p:sp>
        <p:nvSpPr>
          <p:cNvPr id="3075" name="Rectangle 2">
            <a:extLst>
              <a:ext uri="{FF2B5EF4-FFF2-40B4-BE49-F238E27FC236}">
                <a16:creationId xmlns:a16="http://schemas.microsoft.com/office/drawing/2014/main" id="{21B38042-F3FD-82B3-7227-FB5330DF5E09}"/>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nb-NO"/>
              <a:t>Klikk for å redigere formatet på disposisjonsteksten</a:t>
            </a:r>
          </a:p>
          <a:p>
            <a:pPr lvl="1"/>
            <a:r>
              <a:rPr lang="en-GB" altLang="nb-NO"/>
              <a:t>Andre disposisjonsnivå</a:t>
            </a:r>
          </a:p>
          <a:p>
            <a:pPr lvl="2"/>
            <a:r>
              <a:rPr lang="en-GB" altLang="nb-NO"/>
              <a:t>Tredje disposisjonsnivå</a:t>
            </a:r>
          </a:p>
          <a:p>
            <a:pPr lvl="3"/>
            <a:r>
              <a:rPr lang="en-GB" altLang="nb-NO"/>
              <a:t>Fjerde disposisjonsnivå</a:t>
            </a:r>
          </a:p>
          <a:p>
            <a:pPr lvl="4"/>
            <a:r>
              <a:rPr lang="en-GB" altLang="nb-NO"/>
              <a:t>Femte disposisjonsnivå</a:t>
            </a:r>
          </a:p>
          <a:p>
            <a:pPr lvl="4"/>
            <a:r>
              <a:rPr lang="en-GB" altLang="nb-NO"/>
              <a:t>Sjette disposisjonsnivå</a:t>
            </a:r>
          </a:p>
          <a:p>
            <a:pPr lvl="4"/>
            <a:r>
              <a:rPr lang="en-GB" altLang="nb-NO"/>
              <a:t>Sjuende disposisjonsnivå</a:t>
            </a:r>
          </a:p>
          <a:p>
            <a:pPr lvl="4"/>
            <a:r>
              <a:rPr lang="en-GB" altLang="nb-NO"/>
              <a:t>Åttende disposisjonsnivå</a:t>
            </a:r>
          </a:p>
          <a:p>
            <a:pPr lvl="0"/>
            <a:r>
              <a:rPr lang="en-GB" altLang="nb-NO"/>
              <a:t>Niende disposisjonsnivåKlikk for å redigere tekststiler i malen</a:t>
            </a:r>
          </a:p>
          <a:p>
            <a:pPr lvl="1"/>
            <a:r>
              <a:rPr lang="en-GB" altLang="nb-NO"/>
              <a:t>Andre nivå</a:t>
            </a:r>
          </a:p>
          <a:p>
            <a:pPr lvl="2"/>
            <a:r>
              <a:rPr lang="en-GB" altLang="nb-NO"/>
              <a:t>Tredje nivå</a:t>
            </a:r>
          </a:p>
          <a:p>
            <a:pPr lvl="3"/>
            <a:r>
              <a:rPr lang="en-GB" altLang="nb-NO"/>
              <a:t>Fjerde nivå</a:t>
            </a:r>
          </a:p>
          <a:p>
            <a:pPr lvl="4"/>
            <a:r>
              <a:rPr lang="en-GB" altLang="nb-NO"/>
              <a:t>Femte nivå</a:t>
            </a:r>
          </a:p>
        </p:txBody>
      </p:sp>
      <p:sp>
        <p:nvSpPr>
          <p:cNvPr id="2" name="Rectangle 3">
            <a:extLst>
              <a:ext uri="{FF2B5EF4-FFF2-40B4-BE49-F238E27FC236}">
                <a16:creationId xmlns:a16="http://schemas.microsoft.com/office/drawing/2014/main" id="{9D312DC2-B857-5CD0-18F5-490D86250986}"/>
              </a:ext>
            </a:extLst>
          </p:cNvPr>
          <p:cNvSpPr>
            <a:spLocks noGrp="1" noChangeArrowheads="1"/>
          </p:cNvSpPr>
          <p:nvPr>
            <p:ph type="dt"/>
          </p:nvPr>
        </p:nvSpPr>
        <p:spPr bwMode="auto">
          <a:xfrm>
            <a:off x="457200" y="6356350"/>
            <a:ext cx="2132013" cy="36353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defRPr>
            </a:lvl1pPr>
          </a:lstStyle>
          <a:p>
            <a:pPr>
              <a:defRPr/>
            </a:pPr>
            <a:r>
              <a:rPr lang="nb-NO" altLang="nb-NO"/>
              <a:t>19.02.20</a:t>
            </a:r>
          </a:p>
        </p:txBody>
      </p:sp>
      <p:sp>
        <p:nvSpPr>
          <p:cNvPr id="3077" name="Text Box 4">
            <a:extLst>
              <a:ext uri="{FF2B5EF4-FFF2-40B4-BE49-F238E27FC236}">
                <a16:creationId xmlns:a16="http://schemas.microsoft.com/office/drawing/2014/main" id="{C1AC23F4-B772-1EDA-C0F2-2EC304BF0F8E}"/>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b-NO" altLang="nb-NO"/>
          </a:p>
        </p:txBody>
      </p:sp>
      <p:sp>
        <p:nvSpPr>
          <p:cNvPr id="3" name="Rectangle 5">
            <a:extLst>
              <a:ext uri="{FF2B5EF4-FFF2-40B4-BE49-F238E27FC236}">
                <a16:creationId xmlns:a16="http://schemas.microsoft.com/office/drawing/2014/main" id="{321916CF-1E0D-4044-74BA-1950E37B4B65}"/>
              </a:ext>
            </a:extLst>
          </p:cNvPr>
          <p:cNvSpPr>
            <a:spLocks noGrp="1" noChangeArrowheads="1"/>
          </p:cNvSpPr>
          <p:nvPr>
            <p:ph type="sldNum"/>
          </p:nvPr>
        </p:nvSpPr>
        <p:spPr bwMode="auto">
          <a:xfrm>
            <a:off x="6553200" y="6356350"/>
            <a:ext cx="2132013" cy="36353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tabLst>
                <a:tab pos="723900" algn="l"/>
                <a:tab pos="1447800" algn="l"/>
              </a:tabLst>
              <a:defRPr>
                <a:solidFill>
                  <a:srgbClr val="000000"/>
                </a:solidFill>
                <a:latin typeface="Calibri" panose="020F0502020204030204" pitchFamily="34" charset="0"/>
              </a:defRPr>
            </a:lvl1pPr>
          </a:lstStyle>
          <a:p>
            <a:pPr>
              <a:defRPr/>
            </a:pPr>
            <a:fld id="{0F656FE1-DCC3-4C49-A614-765D868B94D5}" type="slidenum">
              <a:rPr lang="nb-NO" altLang="nb-NO"/>
              <a:pPr>
                <a:defRPr/>
              </a:pPr>
              <a:t>‹#›</a:t>
            </a:fld>
            <a:endParaRPr lang="nb-NO" altLang="nb-NO"/>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kirken.no/nb-NO/fellesrad/saemien-&#229;&#229;lmeg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mailto:bejo@kirken.no" TargetMode="External"/><Relationship Id="rId3" Type="http://schemas.openxmlformats.org/officeDocument/2006/relationships/image" Target="../media/image4.jpeg"/><Relationship Id="rId7" Type="http://schemas.openxmlformats.org/officeDocument/2006/relationships/hyperlink" Target="mailto:einar.bondevik@kirken.no"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hyperlink" Target="mailto:meerke@kirken.no" TargetMode="External"/><Relationship Id="rId4" Type="http://schemas.openxmlformats.org/officeDocument/2006/relationships/image" Target="../media/image5.jpeg"/><Relationship Id="rId9" Type="http://schemas.openxmlformats.org/officeDocument/2006/relationships/hyperlink" Target="mailto:samiskmenighet@kirken.n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ilde 1">
            <a:extLst>
              <a:ext uri="{FF2B5EF4-FFF2-40B4-BE49-F238E27FC236}">
                <a16:creationId xmlns:a16="http://schemas.microsoft.com/office/drawing/2014/main" id="{F036C385-9246-03FD-88FE-E5372B8495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113" y="908050"/>
            <a:ext cx="84994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
            <a:extLst>
              <a:ext uri="{FF2B5EF4-FFF2-40B4-BE49-F238E27FC236}">
                <a16:creationId xmlns:a16="http://schemas.microsoft.com/office/drawing/2014/main" id="{38C18C8F-A8FC-57E6-255C-D43E65FAD1ED}"/>
              </a:ext>
            </a:extLst>
          </p:cNvPr>
          <p:cNvSpPr>
            <a:spLocks noGrp="1" noChangeArrowheads="1"/>
          </p:cNvSpPr>
          <p:nvPr>
            <p:ph type="title" idx="4294967295"/>
          </p:nvPr>
        </p:nvSpPr>
        <p:spPr>
          <a:xfrm>
            <a:off x="755650" y="260350"/>
            <a:ext cx="7772400" cy="1470025"/>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nb-NO" altLang="nb-NO" sz="4400"/>
              <a:t>Saemien Åålmege</a:t>
            </a:r>
            <a:br>
              <a:rPr lang="nb-NO" altLang="nb-NO" sz="4400"/>
            </a:br>
            <a:r>
              <a:rPr lang="nb-NO" altLang="nb-NO" sz="2400">
                <a:solidFill>
                  <a:schemeClr val="bg1"/>
                </a:solidFill>
              </a:rPr>
              <a:t>Samisk menighet i sørsamisk område</a:t>
            </a:r>
          </a:p>
        </p:txBody>
      </p:sp>
      <p:sp>
        <p:nvSpPr>
          <p:cNvPr id="5124" name="Rectangle 4">
            <a:extLst>
              <a:ext uri="{FF2B5EF4-FFF2-40B4-BE49-F238E27FC236}">
                <a16:creationId xmlns:a16="http://schemas.microsoft.com/office/drawing/2014/main" id="{D7D1E507-9DC4-A5DF-14B2-1FD8EDC622C2}"/>
              </a:ext>
            </a:extLst>
          </p:cNvPr>
          <p:cNvSpPr>
            <a:spLocks noChangeArrowheads="1"/>
          </p:cNvSpPr>
          <p:nvPr/>
        </p:nvSpPr>
        <p:spPr bwMode="auto">
          <a:xfrm>
            <a:off x="1547813" y="2014538"/>
            <a:ext cx="7921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800">
                <a:solidFill>
                  <a:schemeClr val="bg1"/>
                </a:solidFill>
              </a:rPr>
              <a:t>Språk</a:t>
            </a:r>
          </a:p>
        </p:txBody>
      </p:sp>
      <p:sp>
        <p:nvSpPr>
          <p:cNvPr id="5125" name="Rectangle 5">
            <a:extLst>
              <a:ext uri="{FF2B5EF4-FFF2-40B4-BE49-F238E27FC236}">
                <a16:creationId xmlns:a16="http://schemas.microsoft.com/office/drawing/2014/main" id="{9D16C414-B0B2-2295-812D-542EE63CCCD1}"/>
              </a:ext>
            </a:extLst>
          </p:cNvPr>
          <p:cNvSpPr>
            <a:spLocks noChangeArrowheads="1"/>
          </p:cNvSpPr>
          <p:nvPr/>
        </p:nvSpPr>
        <p:spPr bwMode="auto">
          <a:xfrm>
            <a:off x="6692900" y="3038475"/>
            <a:ext cx="126365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800">
                <a:solidFill>
                  <a:schemeClr val="bg1"/>
                </a:solidFill>
              </a:rPr>
              <a:t>Kultur og levemåte</a:t>
            </a:r>
          </a:p>
        </p:txBody>
      </p:sp>
      <p:sp>
        <p:nvSpPr>
          <p:cNvPr id="5126" name="Rectangle 6">
            <a:extLst>
              <a:ext uri="{FF2B5EF4-FFF2-40B4-BE49-F238E27FC236}">
                <a16:creationId xmlns:a16="http://schemas.microsoft.com/office/drawing/2014/main" id="{EAF696CC-E222-E1A5-CDC2-2A21A9D79371}"/>
              </a:ext>
            </a:extLst>
          </p:cNvPr>
          <p:cNvSpPr>
            <a:spLocks noChangeArrowheads="1"/>
          </p:cNvSpPr>
          <p:nvPr/>
        </p:nvSpPr>
        <p:spPr bwMode="auto">
          <a:xfrm>
            <a:off x="1220788" y="5973763"/>
            <a:ext cx="68405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800"/>
              <a:t>Inkarnasjon – evangeliet relevant presentert (delvis jfr. Martin Luther)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kstSylinder 2">
            <a:extLst>
              <a:ext uri="{FF2B5EF4-FFF2-40B4-BE49-F238E27FC236}">
                <a16:creationId xmlns:a16="http://schemas.microsoft.com/office/drawing/2014/main" id="{B6E5839D-4BCE-B715-5CA9-BBC2A4202C11}"/>
              </a:ext>
            </a:extLst>
          </p:cNvPr>
          <p:cNvSpPr txBox="1">
            <a:spLocks noChangeArrowheads="1"/>
          </p:cNvSpPr>
          <p:nvPr/>
        </p:nvSpPr>
        <p:spPr bwMode="auto">
          <a:xfrm>
            <a:off x="2082800" y="981075"/>
            <a:ext cx="4978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ltLang="en-US" sz="2400"/>
              <a:t>Nøkkeltall fra årsmelding 2023</a:t>
            </a:r>
          </a:p>
          <a:p>
            <a:br>
              <a:rPr lang="nn-NO" altLang="en-US" sz="2400"/>
            </a:br>
            <a:r>
              <a:rPr lang="nn-NO" altLang="en-US" sz="2400"/>
              <a:t>Medlemstall ca. 527/543</a:t>
            </a:r>
          </a:p>
          <a:p>
            <a:r>
              <a:rPr lang="nn-NO" altLang="en-US" sz="2400"/>
              <a:t>- stigende ved dåp og konfirmasjon</a:t>
            </a:r>
          </a:p>
          <a:p>
            <a:endParaRPr lang="nn-NO" altLang="en-US" sz="2400"/>
          </a:p>
          <a:p>
            <a:r>
              <a:rPr lang="nn-NO" altLang="en-US" sz="2400"/>
              <a:t>Dåp 7 (5 ved sørsameprest)</a:t>
            </a:r>
          </a:p>
          <a:p>
            <a:r>
              <a:rPr lang="nn-NO" altLang="en-US" sz="2400"/>
              <a:t>Konfirmanter 10</a:t>
            </a:r>
          </a:p>
          <a:p>
            <a:r>
              <a:rPr lang="nn-NO" altLang="en-US" sz="2400"/>
              <a:t>Vigsel 0</a:t>
            </a:r>
          </a:p>
          <a:p>
            <a:r>
              <a:rPr lang="nn-NO" altLang="en-US" sz="2400"/>
              <a:t>Gravferd 0 (1 urnenedsettelse)</a:t>
            </a:r>
          </a:p>
          <a:p>
            <a:r>
              <a:rPr lang="nn-NO" altLang="en-US" sz="2400"/>
              <a:t>Gudstjenester 21 (11 i samisk regi)</a:t>
            </a:r>
          </a:p>
          <a:p>
            <a:endParaRPr lang="nn-NO" altLang="en-US" sz="2400"/>
          </a:p>
        </p:txBody>
      </p:sp>
      <p:pic>
        <p:nvPicPr>
          <p:cNvPr id="22531" name="Bilde 3">
            <a:extLst>
              <a:ext uri="{FF2B5EF4-FFF2-40B4-BE49-F238E27FC236}">
                <a16:creationId xmlns:a16="http://schemas.microsoft.com/office/drawing/2014/main" id="{82C98C97-0954-B10E-408F-F42861A4A6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44450"/>
            <a:ext cx="1477963"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94032DC1-3530-825A-CF43-511B422BB14B}"/>
              </a:ext>
            </a:extLst>
          </p:cNvPr>
          <p:cNvSpPr>
            <a:spLocks noGrp="1" noChangeArrowheads="1"/>
          </p:cNvSpPr>
          <p:nvPr>
            <p:ph type="title" idx="4294967295"/>
          </p:nvPr>
        </p:nvSpPr>
        <p:spPr>
          <a:xfrm>
            <a:off x="938213" y="215900"/>
            <a:ext cx="7702550" cy="5976938"/>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nb-NO" altLang="nb-NO" sz="4400"/>
              <a:t>Trosopplæring</a:t>
            </a:r>
            <a:br>
              <a:rPr lang="nb-NO" altLang="nb-NO" sz="4400"/>
            </a:br>
            <a:br>
              <a:rPr lang="nb-NO" altLang="nb-NO" sz="4400"/>
            </a:br>
            <a:r>
              <a:rPr lang="nb-NO" altLang="nb-NO" sz="4400"/>
              <a:t>Dåp </a:t>
            </a:r>
            <a:br>
              <a:rPr lang="nb-NO" altLang="nb-NO" sz="4400"/>
            </a:br>
            <a:br>
              <a:rPr lang="nb-NO" altLang="nb-NO" sz="4400"/>
            </a:br>
            <a:br>
              <a:rPr lang="nb-NO" altLang="nb-NO" sz="4400"/>
            </a:br>
            <a:r>
              <a:rPr lang="nb-NO" altLang="nb-NO" sz="4400"/>
              <a:t>	Sørsamisk</a:t>
            </a:r>
            <a:br>
              <a:rPr lang="nb-NO" altLang="nb-NO" sz="4400"/>
            </a:br>
            <a:r>
              <a:rPr lang="nb-NO" altLang="nb-NO" sz="4400"/>
              <a:t>	kirkebok</a:t>
            </a:r>
            <a:br>
              <a:rPr lang="nb-NO" altLang="nb-NO" sz="4400"/>
            </a:br>
            <a:r>
              <a:rPr lang="nb-NO" altLang="nb-NO" sz="3100"/>
              <a:t>	</a:t>
            </a:r>
            <a:r>
              <a:rPr lang="nb-NO" altLang="nb-NO" sz="3100" i="1"/>
              <a:t>tospråklig</a:t>
            </a:r>
            <a:br>
              <a:rPr lang="nb-NO" altLang="nb-NO" sz="4400"/>
            </a:br>
            <a:br>
              <a:rPr lang="nb-NO" altLang="nb-NO" sz="4400"/>
            </a:br>
            <a:endParaRPr lang="nb-NO" altLang="nb-NO" sz="4400"/>
          </a:p>
        </p:txBody>
      </p:sp>
      <p:pic>
        <p:nvPicPr>
          <p:cNvPr id="23555" name="Picture 2">
            <a:extLst>
              <a:ext uri="{FF2B5EF4-FFF2-40B4-BE49-F238E27FC236}">
                <a16:creationId xmlns:a16="http://schemas.microsoft.com/office/drawing/2014/main" id="{125B28BB-42DA-EC5D-C012-95215754C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4221163"/>
            <a:ext cx="2835275" cy="223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3">
            <a:extLst>
              <a:ext uri="{FF2B5EF4-FFF2-40B4-BE49-F238E27FC236}">
                <a16:creationId xmlns:a16="http://schemas.microsoft.com/office/drawing/2014/main" id="{8CE51D50-78AA-4972-F2B1-3A4D7352C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225425"/>
            <a:ext cx="1323975" cy="175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Rectangle 4">
            <a:extLst>
              <a:ext uri="{FF2B5EF4-FFF2-40B4-BE49-F238E27FC236}">
                <a16:creationId xmlns:a16="http://schemas.microsoft.com/office/drawing/2014/main" id="{53173366-C306-3333-752D-6E048FACF827}"/>
              </a:ext>
            </a:extLst>
          </p:cNvPr>
          <p:cNvSpPr>
            <a:spLocks noChangeArrowheads="1"/>
          </p:cNvSpPr>
          <p:nvPr/>
        </p:nvSpPr>
        <p:spPr bwMode="auto">
          <a:xfrm>
            <a:off x="6350000" y="2087563"/>
            <a:ext cx="2663825"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400"/>
              <a:t>Dåpsbrosjyre med tekst på sørsamisk for faddere og foreldre</a:t>
            </a:r>
          </a:p>
          <a:p>
            <a:pPr eaLnBrk="1" hangingPunct="1">
              <a:lnSpc>
                <a:spcPct val="100000"/>
              </a:lnSpc>
              <a:spcAft>
                <a:spcPct val="0"/>
              </a:spcAft>
            </a:pPr>
            <a:endParaRPr lang="nb-NO" altLang="nb-NO" sz="1400"/>
          </a:p>
          <a:p>
            <a:pPr eaLnBrk="1" hangingPunct="1">
              <a:lnSpc>
                <a:spcPct val="100000"/>
              </a:lnSpc>
              <a:spcAft>
                <a:spcPct val="0"/>
              </a:spcAft>
            </a:pPr>
            <a:r>
              <a:rPr lang="nb-NO" altLang="nb-NO" sz="1400" i="1"/>
              <a:t>Silpe-båala,</a:t>
            </a:r>
            <a:r>
              <a:rPr lang="nb-NO" altLang="nb-NO" sz="1400"/>
              <a:t> sølvkule – komsekule med korsmerket til dåpsbarn</a:t>
            </a:r>
          </a:p>
        </p:txBody>
      </p:sp>
      <p:pic>
        <p:nvPicPr>
          <p:cNvPr id="23558" name="Picture 5">
            <a:extLst>
              <a:ext uri="{FF2B5EF4-FFF2-40B4-BE49-F238E27FC236}">
                <a16:creationId xmlns:a16="http://schemas.microsoft.com/office/drawing/2014/main" id="{75ACC873-33BE-5EE8-ADFF-9F693FF83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1095375"/>
            <a:ext cx="3478213"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9" name="Picture 6">
            <a:extLst>
              <a:ext uri="{FF2B5EF4-FFF2-40B4-BE49-F238E27FC236}">
                <a16:creationId xmlns:a16="http://schemas.microsoft.com/office/drawing/2014/main" id="{8DAF68A5-43D9-C400-41F3-D6D20DB29A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7000" y="1584325"/>
            <a:ext cx="1201738" cy="1665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9C3340E0-6B6D-166B-2E98-EADFC07E10B1}"/>
              </a:ext>
            </a:extLst>
          </p:cNvPr>
          <p:cNvSpPr txBox="1">
            <a:spLocks noChangeArrowheads="1"/>
          </p:cNvSpPr>
          <p:nvPr/>
        </p:nvSpPr>
        <p:spPr bwMode="auto">
          <a:xfrm>
            <a:off x="179388" y="333375"/>
            <a:ext cx="4032250" cy="1295400"/>
          </a:xfrm>
          <a:prstGeom prst="rect">
            <a:avLst/>
          </a:prstGeom>
          <a:noFill/>
          <a:ln>
            <a:noFill/>
          </a:ln>
          <a:effec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eaLnBrk="1">
              <a:lnSpc>
                <a:spcPct val="93000"/>
              </a:lnSpc>
              <a:buClr>
                <a:srgbClr val="000000"/>
              </a:buClr>
              <a:buSzPct val="100000"/>
              <a:buFont typeface="Times New Roman" panose="02020603050405020304" pitchFamily="18" charset="0"/>
              <a:buNone/>
              <a:defRPr/>
            </a:pPr>
            <a:r>
              <a:rPr lang="nb-NO" altLang="nb-NO" sz="4400" b="1" dirty="0">
                <a:solidFill>
                  <a:schemeClr val="tx1"/>
                </a:solidFill>
                <a:latin typeface="+mj-lt"/>
              </a:rPr>
              <a:t>Kirkekunst </a:t>
            </a:r>
            <a:r>
              <a:rPr lang="nb-NO" altLang="nb-NO" sz="2400" dirty="0">
                <a:solidFill>
                  <a:schemeClr val="tx1"/>
                </a:solidFill>
                <a:latin typeface="+mj-lt"/>
              </a:rPr>
              <a:t>– </a:t>
            </a:r>
            <a:br>
              <a:rPr lang="nb-NO" altLang="nb-NO" sz="2400" dirty="0">
                <a:solidFill>
                  <a:schemeClr val="tx1"/>
                </a:solidFill>
                <a:latin typeface="+mj-lt"/>
              </a:rPr>
            </a:br>
            <a:r>
              <a:rPr lang="nb-NO" altLang="nb-NO" sz="2400" dirty="0">
                <a:solidFill>
                  <a:schemeClr val="tx1"/>
                </a:solidFill>
                <a:latin typeface="+mj-lt"/>
              </a:rPr>
              <a:t>kvalifisert utsmykningskomite</a:t>
            </a:r>
            <a:endParaRPr lang="nb-NO" altLang="nb-NO" sz="2400" i="1" dirty="0">
              <a:solidFill>
                <a:srgbClr val="2F5496"/>
              </a:solidFill>
            </a:endParaRPr>
          </a:p>
          <a:p>
            <a:pPr eaLnBrk="1">
              <a:lnSpc>
                <a:spcPct val="93000"/>
              </a:lnSpc>
              <a:buClr>
                <a:srgbClr val="000000"/>
              </a:buClr>
              <a:buSzPct val="100000"/>
              <a:buFont typeface="Times New Roman" panose="02020603050405020304" pitchFamily="18" charset="0"/>
              <a:buNone/>
              <a:defRPr/>
            </a:pPr>
            <a:endParaRPr lang="nb-NO" altLang="nb-NO" i="1" dirty="0">
              <a:solidFill>
                <a:srgbClr val="2F5496"/>
              </a:solidFill>
            </a:endParaRPr>
          </a:p>
        </p:txBody>
      </p:sp>
      <p:pic>
        <p:nvPicPr>
          <p:cNvPr id="25603" name="Bilde 3">
            <a:extLst>
              <a:ext uri="{FF2B5EF4-FFF2-40B4-BE49-F238E27FC236}">
                <a16:creationId xmlns:a16="http://schemas.microsoft.com/office/drawing/2014/main" id="{C19CA403-7754-4D66-601D-E64F9C8F4E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44450"/>
            <a:ext cx="1477963"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Bilde 4">
            <a:extLst>
              <a:ext uri="{FF2B5EF4-FFF2-40B4-BE49-F238E27FC236}">
                <a16:creationId xmlns:a16="http://schemas.microsoft.com/office/drawing/2014/main" id="{648E1D71-B51A-9C5B-9255-EFB949DD62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725" y="3357563"/>
            <a:ext cx="44767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Bilde 2">
            <a:extLst>
              <a:ext uri="{FF2B5EF4-FFF2-40B4-BE49-F238E27FC236}">
                <a16:creationId xmlns:a16="http://schemas.microsoft.com/office/drawing/2014/main" id="{F5CA35A4-5E08-FD15-8A97-41E3339D945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1484313"/>
            <a:ext cx="394335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ktangel 1">
            <a:extLst>
              <a:ext uri="{FF2B5EF4-FFF2-40B4-BE49-F238E27FC236}">
                <a16:creationId xmlns:a16="http://schemas.microsoft.com/office/drawing/2014/main" id="{B5371CC6-56DE-0B4D-BD4B-F2605D277271}"/>
              </a:ext>
            </a:extLst>
          </p:cNvPr>
          <p:cNvSpPr>
            <a:spLocks noChangeArrowheads="1"/>
          </p:cNvSpPr>
          <p:nvPr/>
        </p:nvSpPr>
        <p:spPr bwMode="auto">
          <a:xfrm>
            <a:off x="107950" y="115888"/>
            <a:ext cx="3816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endParaRPr lang="nb-NO" altLang="nb-NO">
              <a:solidFill>
                <a:schemeClr val="bg1"/>
              </a:solidFill>
            </a:endParaRPr>
          </a:p>
          <a:p>
            <a:pPr eaLnBrk="1">
              <a:lnSpc>
                <a:spcPct val="93000"/>
              </a:lnSpc>
              <a:buClr>
                <a:srgbClr val="000000"/>
              </a:buClr>
              <a:buSzPct val="100000"/>
              <a:buFont typeface="Times New Roman" panose="02020603050405020304" pitchFamily="18" charset="0"/>
              <a:buNone/>
            </a:pPr>
            <a:endParaRPr lang="nb-NO" altLang="nb-NO">
              <a:solidFill>
                <a:schemeClr val="bg1"/>
              </a:solidFill>
            </a:endParaRPr>
          </a:p>
        </p:txBody>
      </p:sp>
      <p:pic>
        <p:nvPicPr>
          <p:cNvPr id="27651" name="Bilde 4">
            <a:extLst>
              <a:ext uri="{FF2B5EF4-FFF2-40B4-BE49-F238E27FC236}">
                <a16:creationId xmlns:a16="http://schemas.microsoft.com/office/drawing/2014/main" id="{F409FD23-434F-DEF1-BAC7-50B9AFBE4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624013"/>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a:extLst>
              <a:ext uri="{FF2B5EF4-FFF2-40B4-BE49-F238E27FC236}">
                <a16:creationId xmlns:a16="http://schemas.microsoft.com/office/drawing/2014/main" id="{AD7F3DC4-FB64-4AEC-E8DE-31EC76AD4BC6}"/>
              </a:ext>
            </a:extLst>
          </p:cNvPr>
          <p:cNvSpPr txBox="1"/>
          <p:nvPr/>
        </p:nvSpPr>
        <p:spPr>
          <a:xfrm>
            <a:off x="250825" y="115888"/>
            <a:ext cx="7993063" cy="1508125"/>
          </a:xfrm>
          <a:prstGeom prst="rect">
            <a:avLst/>
          </a:prstGeom>
          <a:noFill/>
        </p:spPr>
        <p:txBody>
          <a:bodyPr>
            <a:spAutoFit/>
          </a:bodyPr>
          <a:lstStyle/>
          <a:p>
            <a:pPr>
              <a:defRPr/>
            </a:pPr>
            <a:r>
              <a:rPr lang="nb-NO" sz="4400" dirty="0">
                <a:latin typeface="+mj-lt"/>
              </a:rPr>
              <a:t>Nettside med informasjon</a:t>
            </a:r>
          </a:p>
          <a:p>
            <a:pPr>
              <a:defRPr/>
            </a:pPr>
            <a:r>
              <a:rPr lang="nb-NO" sz="2400" dirty="0">
                <a:latin typeface="+mj-lt"/>
              </a:rPr>
              <a:t>- </a:t>
            </a:r>
            <a:r>
              <a:rPr lang="nb-NO" sz="2400" dirty="0">
                <a:latin typeface="+mj-lt"/>
                <a:hlinkClick r:id="rId4"/>
              </a:rPr>
              <a:t>https://www.kirken.no/nb-NO/fellesrad/saemien-åålmege/</a:t>
            </a:r>
            <a:endParaRPr lang="nb-NO" sz="2400" dirty="0">
              <a:latin typeface="+mj-lt"/>
            </a:endParaRPr>
          </a:p>
          <a:p>
            <a:pPr>
              <a:defRPr/>
            </a:pPr>
            <a:r>
              <a:rPr lang="nb-NO" sz="2400" dirty="0">
                <a:latin typeface="+mj-lt"/>
              </a:rPr>
              <a:t>- side på Facebook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E29681B-4593-8A83-6E81-23F15EB4DD5D}"/>
              </a:ext>
            </a:extLst>
          </p:cNvPr>
          <p:cNvSpPr/>
          <p:nvPr/>
        </p:nvSpPr>
        <p:spPr>
          <a:xfrm>
            <a:off x="611560" y="3927065"/>
            <a:ext cx="3744416" cy="2783006"/>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a:lnSpc>
                <a:spcPct val="93000"/>
              </a:lnSpc>
              <a:buClr>
                <a:srgbClr val="000000"/>
              </a:buClr>
              <a:buSzPct val="100000"/>
              <a:buFont typeface="Times New Roman" panose="02020603050405020304" pitchFamily="18" charset="0"/>
              <a:buNone/>
              <a:defRPr/>
            </a:pPr>
            <a:r>
              <a:rPr lang="nb-NO" sz="2400" dirty="0" err="1">
                <a:ln w="11430"/>
                <a:solidFill>
                  <a:schemeClr val="tx1"/>
                </a:solidFill>
              </a:rPr>
              <a:t>Daerpies</a:t>
            </a:r>
            <a:r>
              <a:rPr lang="nb-NO" sz="2400" dirty="0">
                <a:ln w="11430"/>
                <a:solidFill>
                  <a:schemeClr val="tx1"/>
                </a:solidFill>
              </a:rPr>
              <a:t> </a:t>
            </a:r>
            <a:r>
              <a:rPr lang="nb-NO" sz="2400" dirty="0" err="1">
                <a:ln w="11430"/>
                <a:solidFill>
                  <a:schemeClr val="tx1"/>
                </a:solidFill>
              </a:rPr>
              <a:t>Dierie</a:t>
            </a:r>
            <a:endParaRPr lang="nb-NO" sz="2400" dirty="0">
              <a:ln w="11430"/>
              <a:solidFill>
                <a:schemeClr val="tx1"/>
              </a:solidFill>
            </a:endParaRPr>
          </a:p>
          <a:p>
            <a:pPr eaLnBrk="1">
              <a:lnSpc>
                <a:spcPct val="93000"/>
              </a:lnSpc>
              <a:buClr>
                <a:srgbClr val="000000"/>
              </a:buClr>
              <a:buSzPct val="100000"/>
              <a:buFont typeface="Times New Roman" panose="02020603050405020304" pitchFamily="18" charset="0"/>
              <a:buNone/>
              <a:defRPr/>
            </a:pPr>
            <a:r>
              <a:rPr lang="nb-NO" sz="2400" dirty="0">
                <a:ln w="11430"/>
                <a:solidFill>
                  <a:schemeClr val="tx1"/>
                </a:solidFill>
              </a:rPr>
              <a:t>- samarbeid med Härnösand</a:t>
            </a:r>
          </a:p>
          <a:p>
            <a:pPr eaLnBrk="1">
              <a:lnSpc>
                <a:spcPct val="93000"/>
              </a:lnSpc>
              <a:buClr>
                <a:srgbClr val="000000"/>
              </a:buClr>
              <a:buSzPct val="100000"/>
              <a:buFont typeface="Times New Roman" panose="02020603050405020304" pitchFamily="18" charset="0"/>
              <a:buNone/>
              <a:defRPr/>
            </a:pPr>
            <a:br>
              <a:rPr lang="nb-NO" sz="2400" dirty="0">
                <a:ln w="11430"/>
                <a:solidFill>
                  <a:schemeClr val="tx1"/>
                </a:solidFill>
              </a:rPr>
            </a:br>
            <a:r>
              <a:rPr lang="nb-NO" sz="2400" dirty="0">
                <a:ln w="11430"/>
                <a:solidFill>
                  <a:schemeClr val="tx1"/>
                </a:solidFill>
              </a:rPr>
              <a:t>Kirke-, kultur- og nyhetsblad</a:t>
            </a:r>
          </a:p>
          <a:p>
            <a:pPr eaLnBrk="1">
              <a:lnSpc>
                <a:spcPct val="93000"/>
              </a:lnSpc>
              <a:buClr>
                <a:srgbClr val="000000"/>
              </a:buClr>
              <a:buSzPct val="100000"/>
              <a:defRPr/>
            </a:pPr>
            <a:r>
              <a:rPr lang="nb-NO" altLang="nb-NO" sz="2400" dirty="0">
                <a:solidFill>
                  <a:schemeClr val="tx1"/>
                </a:solidFill>
              </a:rPr>
              <a:t>Gir smakebiter av sørsamisk kirke- og samfunnsliv.</a:t>
            </a:r>
          </a:p>
          <a:p>
            <a:pPr eaLnBrk="1">
              <a:lnSpc>
                <a:spcPct val="93000"/>
              </a:lnSpc>
              <a:buClr>
                <a:srgbClr val="000000"/>
              </a:buClr>
              <a:buSzPct val="100000"/>
              <a:buFont typeface="Times New Roman" panose="02020603050405020304" pitchFamily="18" charset="0"/>
              <a:buNone/>
              <a:defRPr/>
            </a:pPr>
            <a:endParaRPr lang="nb-NO" sz="4400" dirty="0">
              <a:ln w="11430"/>
              <a:solidFill>
                <a:schemeClr val="tx1"/>
              </a:solidFill>
            </a:endParaRPr>
          </a:p>
        </p:txBody>
      </p:sp>
      <p:pic>
        <p:nvPicPr>
          <p:cNvPr id="3" name="Bilde 2">
            <a:extLst>
              <a:ext uri="{FF2B5EF4-FFF2-40B4-BE49-F238E27FC236}">
                <a16:creationId xmlns:a16="http://schemas.microsoft.com/office/drawing/2014/main" id="{79C52DC4-CC04-ED9B-7865-DE0D3E57EF7C}"/>
              </a:ext>
            </a:extLst>
          </p:cNvPr>
          <p:cNvPicPr>
            <a:picLocks noChangeAspect="1"/>
          </p:cNvPicPr>
          <p:nvPr/>
        </p:nvPicPr>
        <p:blipFill>
          <a:blip r:embed="rId2"/>
          <a:stretch>
            <a:fillRect/>
          </a:stretch>
        </p:blipFill>
        <p:spPr>
          <a:xfrm>
            <a:off x="4716016" y="388418"/>
            <a:ext cx="4069724" cy="59209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9700" name="TekstSylinder 4">
            <a:extLst>
              <a:ext uri="{FF2B5EF4-FFF2-40B4-BE49-F238E27FC236}">
                <a16:creationId xmlns:a16="http://schemas.microsoft.com/office/drawing/2014/main" id="{CB61115F-5325-CEFD-7730-E8EF74BDEEBB}"/>
              </a:ext>
            </a:extLst>
          </p:cNvPr>
          <p:cNvSpPr txBox="1">
            <a:spLocks noChangeArrowheads="1"/>
          </p:cNvSpPr>
          <p:nvPr/>
        </p:nvSpPr>
        <p:spPr bwMode="auto">
          <a:xfrm>
            <a:off x="611188" y="549275"/>
            <a:ext cx="28813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b-NO" altLang="nb-NO"/>
              <a:t>Kontakt og samarbeid med menigheter/organer</a:t>
            </a:r>
          </a:p>
          <a:p>
            <a:r>
              <a:rPr lang="nb-NO" altLang="nb-NO"/>
              <a:t>- Gudstjenester</a:t>
            </a:r>
          </a:p>
          <a:p>
            <a:r>
              <a:rPr lang="nb-NO" altLang="nb-NO"/>
              <a:t>- Kirkelige handlinger</a:t>
            </a:r>
          </a:p>
          <a:p>
            <a:r>
              <a:rPr lang="nb-NO" altLang="nb-NO"/>
              <a:t>- Komitéarbeid</a:t>
            </a:r>
          </a:p>
          <a:p>
            <a:r>
              <a:rPr lang="nb-NO" altLang="nb-NO"/>
              <a:t>- Spørsmål og råd</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D8EAC1BF-A63F-257B-3A3F-6A2CA48ED3B5}"/>
              </a:ext>
            </a:extLst>
          </p:cNvPr>
          <p:cNvSpPr txBox="1"/>
          <p:nvPr/>
        </p:nvSpPr>
        <p:spPr>
          <a:xfrm>
            <a:off x="251520" y="260648"/>
            <a:ext cx="8712968" cy="5478423"/>
          </a:xfrm>
          <a:prstGeom prst="rect">
            <a:avLst/>
          </a:prstGeom>
          <a:noFill/>
        </p:spPr>
        <p:txBody>
          <a:bodyPr wrap="square">
            <a:spAutoFit/>
          </a:bodyPr>
          <a:lstStyle/>
          <a:p>
            <a:pPr algn="ctr"/>
            <a:r>
              <a:rPr lang="nb-NO" sz="4000" b="1" dirty="0">
                <a:latin typeface="Times New Roman" panose="02020603050405020304" pitchFamily="18" charset="0"/>
                <a:cs typeface="Times New Roman" panose="02020603050405020304" pitchFamily="18" charset="0"/>
              </a:rPr>
              <a:t>Hva har vi gjort i forhold til </a:t>
            </a:r>
          </a:p>
          <a:p>
            <a:pPr algn="ctr"/>
            <a:r>
              <a:rPr lang="nb-NO" sz="4000" b="1" dirty="0">
                <a:latin typeface="Times New Roman" panose="02020603050405020304" pitchFamily="18" charset="0"/>
                <a:cs typeface="Times New Roman" panose="02020603050405020304" pitchFamily="18" charset="0"/>
              </a:rPr>
              <a:t>Sannhets- og forsoningskommisjonen. </a:t>
            </a:r>
          </a:p>
          <a:p>
            <a:endParaRPr lang="nb-NO" b="1" dirty="0">
              <a:latin typeface="Times New Roman" panose="02020603050405020304" pitchFamily="18" charset="0"/>
              <a:cs typeface="Times New Roman" panose="02020603050405020304" pitchFamily="18" charset="0"/>
            </a:endParaRPr>
          </a:p>
          <a:p>
            <a:endParaRPr lang="nb-NO" b="1" dirty="0">
              <a:latin typeface="Times New Roman" panose="02020603050405020304" pitchFamily="18" charset="0"/>
              <a:cs typeface="Times New Roman" panose="02020603050405020304" pitchFamily="18" charset="0"/>
            </a:endParaRPr>
          </a:p>
          <a:p>
            <a:r>
              <a:rPr lang="nb-NO" b="1" dirty="0">
                <a:latin typeface="Times New Roman" panose="02020603050405020304" pitchFamily="18" charset="0"/>
                <a:cs typeface="Times New Roman" panose="02020603050405020304" pitchFamily="18" charset="0"/>
              </a:rPr>
              <a:t>Før rapporten.</a:t>
            </a:r>
          </a:p>
          <a:p>
            <a:endParaRPr lang="nb-NO" dirty="0">
              <a:latin typeface="Times New Roman" panose="02020603050405020304" pitchFamily="18" charset="0"/>
              <a:cs typeface="Times New Roman" panose="02020603050405020304" pitchFamily="18" charset="0"/>
            </a:endParaRPr>
          </a:p>
          <a:p>
            <a:r>
              <a:rPr lang="nb-NO" dirty="0">
                <a:latin typeface="Times New Roman" panose="02020603050405020304" pitchFamily="18" charset="0"/>
                <a:cs typeface="Times New Roman" panose="02020603050405020304" pitchFamily="18" charset="0"/>
              </a:rPr>
              <a:t>November 2018 inviterte vi kommisjonsmedlem Håkon </a:t>
            </a:r>
            <a:r>
              <a:rPr lang="nb-NO" dirty="0" err="1">
                <a:latin typeface="Times New Roman" panose="02020603050405020304" pitchFamily="18" charset="0"/>
                <a:cs typeface="Times New Roman" panose="02020603050405020304" pitchFamily="18" charset="0"/>
              </a:rPr>
              <a:t>Hermanstrand</a:t>
            </a:r>
            <a:r>
              <a:rPr lang="nb-NO" dirty="0">
                <a:latin typeface="Times New Roman" panose="02020603050405020304" pitchFamily="18" charset="0"/>
                <a:cs typeface="Times New Roman" panose="02020603050405020304" pitchFamily="18" charset="0"/>
              </a:rPr>
              <a:t> til å informere om kommisjonen.</a:t>
            </a:r>
          </a:p>
          <a:p>
            <a:r>
              <a:rPr lang="nb-NO" dirty="0">
                <a:latin typeface="Times New Roman" panose="02020603050405020304" pitchFamily="18" charset="0"/>
                <a:cs typeface="Times New Roman" panose="02020603050405020304" pitchFamily="18" charset="0"/>
              </a:rPr>
              <a:t>November 2019 inviterte vi kommisjonsmedlem Per Oskar </a:t>
            </a:r>
            <a:r>
              <a:rPr lang="nb-NO" dirty="0" err="1">
                <a:latin typeface="Times New Roman" panose="02020603050405020304" pitchFamily="18" charset="0"/>
                <a:cs typeface="Times New Roman" panose="02020603050405020304" pitchFamily="18" charset="0"/>
              </a:rPr>
              <a:t>Kjølås</a:t>
            </a:r>
            <a:r>
              <a:rPr lang="nb-NO" dirty="0">
                <a:latin typeface="Times New Roman" panose="02020603050405020304" pitchFamily="18" charset="0"/>
                <a:cs typeface="Times New Roman" panose="02020603050405020304" pitchFamily="18" charset="0"/>
              </a:rPr>
              <a:t> til en samtale om hans utsagn om kirken.</a:t>
            </a:r>
          </a:p>
          <a:p>
            <a:r>
              <a:rPr lang="nb-NO" dirty="0">
                <a:latin typeface="Times New Roman" panose="02020603050405020304" pitchFamily="18" charset="0"/>
                <a:cs typeface="Times New Roman" panose="02020603050405020304" pitchFamily="18" charset="0"/>
              </a:rPr>
              <a:t>Vi har hatt det som tema under eldretreff i Namsos.</a:t>
            </a:r>
          </a:p>
          <a:p>
            <a:r>
              <a:rPr lang="nb-NO" dirty="0">
                <a:latin typeface="Times New Roman" panose="02020603050405020304" pitchFamily="18" charset="0"/>
                <a:cs typeface="Times New Roman" panose="02020603050405020304" pitchFamily="18" charset="0"/>
              </a:rPr>
              <a:t>Vi har deltatt på flere informasjonsmøter kommisjonen har invitert til, bl.a. Trondheim.</a:t>
            </a:r>
          </a:p>
          <a:p>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Vi har fulgt med på arbeidet underveis og opplever at det er den samiske befolkningen som skal forsone seg med historien, majoritetsbefolkningen har i liten grad vært delaktig.</a:t>
            </a:r>
          </a:p>
          <a:p>
            <a:endParaRPr lang="nb-NO" dirty="0">
              <a:latin typeface="Times New Roman" panose="02020603050405020304" pitchFamily="18" charset="0"/>
              <a:cs typeface="Times New Roman" panose="02020603050405020304" pitchFamily="18" charset="0"/>
            </a:endParaRPr>
          </a:p>
          <a:p>
            <a:r>
              <a:rPr lang="nb-NO" b="1" dirty="0">
                <a:latin typeface="Times New Roman" panose="02020603050405020304" pitchFamily="18" charset="0"/>
                <a:cs typeface="Times New Roman" panose="02020603050405020304" pitchFamily="18" charset="0"/>
              </a:rPr>
              <a:t>Etter rapporten.</a:t>
            </a:r>
          </a:p>
          <a:p>
            <a:r>
              <a:rPr lang="nb-NO" dirty="0">
                <a:latin typeface="Times New Roman" panose="02020603050405020304" pitchFamily="18" charset="0"/>
                <a:cs typeface="Times New Roman" panose="02020603050405020304" pitchFamily="18" charset="0"/>
              </a:rPr>
              <a:t>Vi har sendt inn høringssvar til Sametinget og Stortinget.</a:t>
            </a:r>
          </a:p>
        </p:txBody>
      </p:sp>
    </p:spTree>
    <p:extLst>
      <p:ext uri="{BB962C8B-B14F-4D97-AF65-F5344CB8AC3E}">
        <p14:creationId xmlns:p14="http://schemas.microsoft.com/office/powerpoint/2010/main" val="70560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9AD8681D-6398-04BB-4F35-B917FC05E7B5}"/>
              </a:ext>
            </a:extLst>
          </p:cNvPr>
          <p:cNvSpPr txBox="1"/>
          <p:nvPr/>
        </p:nvSpPr>
        <p:spPr>
          <a:xfrm>
            <a:off x="107504" y="260648"/>
            <a:ext cx="8856984" cy="6439840"/>
          </a:xfrm>
          <a:prstGeom prst="rect">
            <a:avLst/>
          </a:prstGeom>
          <a:noFill/>
        </p:spPr>
        <p:txBody>
          <a:bodyPr wrap="square">
            <a:spAutoFit/>
          </a:bodyPr>
          <a:lstStyle/>
          <a:p>
            <a:pPr algn="ctr">
              <a:lnSpc>
                <a:spcPct val="107000"/>
              </a:lnSpc>
              <a:spcBef>
                <a:spcPts val="1800"/>
              </a:spcBef>
              <a:spcAft>
                <a:spcPts val="400"/>
              </a:spcAft>
            </a:pPr>
            <a:r>
              <a:rPr lang="nb-NO" sz="2800" b="1" kern="100"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rPr>
              <a:t>Hvilke forventninger har vi til fortsettelsen.</a:t>
            </a:r>
          </a:p>
          <a:p>
            <a:pPr>
              <a:lnSpc>
                <a:spcPct val="107000"/>
              </a:lnSpc>
              <a:spcAft>
                <a:spcPts val="800"/>
              </a:spcAft>
            </a:pP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Først og fremst at Stortinget gjør noe.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I fornorskningens tid 1800 og 1900- tallet. Brukte staten store bevilgninger til fornorskning. Like store andeler av statsbudsjettet kan nå brukes til Sannhet og forsoningsarbeid. Det handler om politisk vilje.</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Vi mener at kunnskap til hele folket er prioritet 1. Før det kan bli snakk om forsoning må majoritetsbefolkningen få økt kunnskap om Norges urbefolkning. Økt kunnskap øker forståelsen og gjensidig tillit kan bygges.</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Kirkens rolle i fornorskningspolitikken har vært fremtredende. Det er derfor naturlig at kirken må være en av flere viktig samfunnsaktører og bidragsyter til de foreslåtte tiltakene i rapporten. Kirken må gå inn som en viktig bidragsyter i menneskers liv for at samer skal kunne makte å håndtere både historiske traumer der menneskerettigheter er blitt brutt og nåværende menneskerettighetsbrudd.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Det har skjedd en del siden Trøndelags historie kom ut 2005, kritisert for å underkommunisere den samiske tilstedeværelsen i fylket. Nå finnes det et samisk utvalg, det arbeides med samiske spørsmål, men den vanlige innbygger i fylket har lite kunnskap.</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Kirken har vedtatt en Strategiplan for samisk kirkeliv, opprettet </a:t>
            </a:r>
            <a:r>
              <a:rPr lang="nb-NO" sz="1800" kern="100" dirty="0" err="1">
                <a:effectLst/>
                <a:latin typeface="Times New Roman" panose="02020603050405020304" pitchFamily="18" charset="0"/>
                <a:ea typeface="Aptos" panose="020B0004020202020204" pitchFamily="34" charset="0"/>
                <a:cs typeface="Times New Roman" panose="02020603050405020304" pitchFamily="18" charset="0"/>
              </a:rPr>
              <a:t>Saemien</a:t>
            </a: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nb-NO" sz="1800" kern="100" dirty="0" err="1">
                <a:effectLst/>
                <a:latin typeface="Times New Roman" panose="02020603050405020304" pitchFamily="18" charset="0"/>
                <a:ea typeface="Aptos" panose="020B0004020202020204" pitchFamily="34" charset="0"/>
                <a:cs typeface="Times New Roman" panose="02020603050405020304" pitchFamily="18" charset="0"/>
              </a:rPr>
              <a:t>Åålmege</a:t>
            </a: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 Samisk kirkelig valgmøte og et Samisk utvalg har sett på hvordan samisk kirkeliv kan utvikles </a:t>
            </a:r>
            <a:r>
              <a:rPr lang="nb-NO" sz="1800" kern="100" dirty="0" err="1">
                <a:effectLst/>
                <a:latin typeface="Times New Roman" panose="02020603050405020304" pitchFamily="18" charset="0"/>
                <a:ea typeface="Aptos" panose="020B0004020202020204" pitchFamily="34" charset="0"/>
                <a:cs typeface="Times New Roman" panose="02020603050405020304" pitchFamily="18" charset="0"/>
              </a:rPr>
              <a:t>fortsetningsvis</a:t>
            </a: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 På siste kirkemøtet viste det seg at det er en bit kvar. (Valg av Kirkeråd)</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7273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D30B96E5-8B2F-5EF9-C5E8-6BF38D7A6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88" y="-12700"/>
            <a:ext cx="5051425" cy="688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2">
            <a:extLst>
              <a:ext uri="{FF2B5EF4-FFF2-40B4-BE49-F238E27FC236}">
                <a16:creationId xmlns:a16="http://schemas.microsoft.com/office/drawing/2014/main" id="{168D8373-A820-A024-0EC8-B6BBB128372F}"/>
              </a:ext>
            </a:extLst>
          </p:cNvPr>
          <p:cNvSpPr>
            <a:spLocks noChangeArrowheads="1"/>
          </p:cNvSpPr>
          <p:nvPr/>
        </p:nvSpPr>
        <p:spPr bwMode="auto">
          <a:xfrm>
            <a:off x="252413" y="333375"/>
            <a:ext cx="2303462" cy="146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800"/>
              <a:t>Fra Saltfjellet i nord, sør til Elgå ved Femunden og vest til Sunndal – fire bispedømmer</a:t>
            </a:r>
          </a:p>
        </p:txBody>
      </p:sp>
      <p:sp>
        <p:nvSpPr>
          <p:cNvPr id="7172" name="Rectangle 3">
            <a:extLst>
              <a:ext uri="{FF2B5EF4-FFF2-40B4-BE49-F238E27FC236}">
                <a16:creationId xmlns:a16="http://schemas.microsoft.com/office/drawing/2014/main" id="{484C137B-C4DC-F128-C00A-D1FDFE13B651}"/>
              </a:ext>
            </a:extLst>
          </p:cNvPr>
          <p:cNvSpPr>
            <a:spLocks noChangeArrowheads="1"/>
          </p:cNvSpPr>
          <p:nvPr/>
        </p:nvSpPr>
        <p:spPr bwMode="auto">
          <a:xfrm>
            <a:off x="6661150" y="2781300"/>
            <a:ext cx="2232025" cy="146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800"/>
              <a:t>Også sørsamer fra alle deler av landet</a:t>
            </a:r>
          </a:p>
          <a:p>
            <a:pPr eaLnBrk="1" hangingPunct="1">
              <a:lnSpc>
                <a:spcPct val="100000"/>
              </a:lnSpc>
              <a:spcAft>
                <a:spcPct val="0"/>
              </a:spcAft>
            </a:pPr>
            <a:r>
              <a:rPr lang="nb-NO" altLang="nb-NO" sz="1800"/>
              <a:t>- Inkluderer i prinsippet alle bispedømmer</a:t>
            </a:r>
          </a:p>
        </p:txBody>
      </p:sp>
      <p:sp>
        <p:nvSpPr>
          <p:cNvPr id="7173" name="Rectangle 4">
            <a:extLst>
              <a:ext uri="{FF2B5EF4-FFF2-40B4-BE49-F238E27FC236}">
                <a16:creationId xmlns:a16="http://schemas.microsoft.com/office/drawing/2014/main" id="{8D44ACE8-D462-3A20-00F1-5FA36A8F2CFD}"/>
              </a:ext>
            </a:extLst>
          </p:cNvPr>
          <p:cNvSpPr>
            <a:spLocks noChangeArrowheads="1"/>
          </p:cNvSpPr>
          <p:nvPr/>
        </p:nvSpPr>
        <p:spPr bwMode="auto">
          <a:xfrm>
            <a:off x="252413" y="3932238"/>
            <a:ext cx="1871662"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800"/>
              <a:t>Utfordrende geografi – dobbel størrelse av Nidaros</a:t>
            </a:r>
          </a:p>
        </p:txBody>
      </p:sp>
      <p:sp>
        <p:nvSpPr>
          <p:cNvPr id="7174" name="Rectangle 5">
            <a:extLst>
              <a:ext uri="{FF2B5EF4-FFF2-40B4-BE49-F238E27FC236}">
                <a16:creationId xmlns:a16="http://schemas.microsoft.com/office/drawing/2014/main" id="{BB4D78E2-84F2-60EA-8565-5954DCF42BE1}"/>
              </a:ext>
            </a:extLst>
          </p:cNvPr>
          <p:cNvSpPr>
            <a:spLocks noChangeArrowheads="1"/>
          </p:cNvSpPr>
          <p:nvPr/>
        </p:nvSpPr>
        <p:spPr bwMode="auto">
          <a:xfrm>
            <a:off x="6551613" y="5589588"/>
            <a:ext cx="24479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800"/>
              <a:t>Folk bor spredt. Ofte få på hvert sted.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63BBB486-BDF6-6675-09D4-704BA3AFFD21}"/>
              </a:ext>
            </a:extLst>
          </p:cNvPr>
          <p:cNvSpPr>
            <a:spLocks noChangeArrowheads="1"/>
          </p:cNvSpPr>
          <p:nvPr/>
        </p:nvSpPr>
        <p:spPr bwMode="auto">
          <a:xfrm>
            <a:off x="36513" y="1057275"/>
            <a:ext cx="9144000" cy="545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1313">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SzPct val="45000"/>
              <a:buFont typeface="Times New Roman" panose="02020603050405020304" pitchFamily="18" charset="0"/>
              <a:buAutoNum type="arabicPlain" startAt="1990"/>
            </a:pPr>
            <a:r>
              <a:rPr lang="nb-NO" altLang="nb-NO" sz="1800"/>
              <a:t>KM 15/90 Handlingsprogram for samisk kirkeliv.</a:t>
            </a:r>
          </a:p>
          <a:p>
            <a:pPr eaLnBrk="1" hangingPunct="1">
              <a:lnSpc>
                <a:spcPct val="100000"/>
              </a:lnSpc>
              <a:spcAft>
                <a:spcPct val="0"/>
              </a:spcAft>
              <a:buClrTx/>
              <a:buSzTx/>
              <a:buFontTx/>
              <a:buNone/>
            </a:pPr>
            <a:r>
              <a:rPr lang="nb-NO" altLang="nb-NO" sz="1800"/>
              <a:t>1992 		Samisk kirkeråd etableres fast.</a:t>
            </a:r>
          </a:p>
          <a:p>
            <a:pPr eaLnBrk="1" hangingPunct="1">
              <a:lnSpc>
                <a:spcPct val="100000"/>
              </a:lnSpc>
              <a:spcAft>
                <a:spcPct val="0"/>
              </a:spcAft>
              <a:buClrTx/>
              <a:buSzTx/>
              <a:buFontTx/>
              <a:buNone/>
            </a:pPr>
            <a:r>
              <a:rPr lang="nb-NO" altLang="nb-NO" sz="1800"/>
              <a:t>			Det opprettes utvalg for sørsamisk kirkeliv, </a:t>
            </a:r>
          </a:p>
          <a:p>
            <a:pPr eaLnBrk="1" hangingPunct="1">
              <a:lnSpc>
                <a:spcPct val="100000"/>
              </a:lnSpc>
              <a:spcAft>
                <a:spcPct val="0"/>
              </a:spcAft>
              <a:buClrTx/>
              <a:buSzTx/>
              <a:buFontTx/>
              <a:buNone/>
            </a:pPr>
            <a:r>
              <a:rPr lang="nb-NO" altLang="nb-NO" sz="1800"/>
              <a:t>			</a:t>
            </a:r>
            <a:r>
              <a:rPr lang="nb-NO" altLang="nb-NO" sz="1800" i="1"/>
              <a:t>Åarjelhsaemien Gærhkoejielemen Moenehtse (ÅGM)</a:t>
            </a:r>
            <a:r>
              <a:rPr lang="nb-NO" altLang="nb-NO" sz="1800"/>
              <a:t>.</a:t>
            </a:r>
          </a:p>
          <a:p>
            <a:pPr eaLnBrk="1" hangingPunct="1">
              <a:lnSpc>
                <a:spcPct val="100000"/>
              </a:lnSpc>
              <a:spcAft>
                <a:spcPct val="0"/>
              </a:spcAft>
              <a:buClrTx/>
              <a:buSzTx/>
              <a:buFontTx/>
              <a:buNone/>
            </a:pPr>
            <a:r>
              <a:rPr lang="nb-NO" altLang="nb-NO" sz="1800"/>
              <a:t>1998		Stilling prest for sørsamer etableres fast.</a:t>
            </a:r>
          </a:p>
          <a:p>
            <a:pPr eaLnBrk="1" hangingPunct="1">
              <a:lnSpc>
                <a:spcPct val="100000"/>
              </a:lnSpc>
              <a:spcAft>
                <a:spcPct val="0"/>
              </a:spcAft>
              <a:buClrTx/>
              <a:buSzTx/>
              <a:buFontTx/>
              <a:buNone/>
            </a:pPr>
            <a:r>
              <a:rPr lang="nb-NO" altLang="nb-NO" sz="1800"/>
              <a:t>2004		Stilling diakon i sørsamisk område etableres. Underlagt Prest til 2011.</a:t>
            </a:r>
          </a:p>
          <a:p>
            <a:pPr eaLnBrk="1" hangingPunct="1">
              <a:lnSpc>
                <a:spcPct val="100000"/>
              </a:lnSpc>
              <a:spcAft>
                <a:spcPct val="0"/>
              </a:spcAft>
              <a:buClrTx/>
              <a:buSzTx/>
              <a:buFontTx/>
              <a:buNone/>
            </a:pPr>
            <a:endParaRPr lang="nb-NO" altLang="nb-NO" sz="1800"/>
          </a:p>
          <a:p>
            <a:pPr eaLnBrk="1" hangingPunct="1">
              <a:lnSpc>
                <a:spcPct val="100000"/>
              </a:lnSpc>
              <a:spcAft>
                <a:spcPct val="0"/>
              </a:spcAft>
              <a:buClrTx/>
              <a:buSzTx/>
              <a:buFontTx/>
              <a:buNone/>
            </a:pPr>
            <a:r>
              <a:rPr lang="nb-NO" altLang="nb-NO" sz="1800"/>
              <a:t>2003-2008	Arbeid med forsøk samisk menighet.</a:t>
            </a:r>
          </a:p>
          <a:p>
            <a:pPr eaLnBrk="1" hangingPunct="1">
              <a:lnSpc>
                <a:spcPct val="100000"/>
              </a:lnSpc>
              <a:spcAft>
                <a:spcPct val="0"/>
              </a:spcAft>
              <a:buClrTx/>
              <a:buSzTx/>
              <a:buFontTx/>
              <a:buNone/>
            </a:pPr>
            <a:endParaRPr lang="nb-NO" altLang="nb-NO" sz="1800"/>
          </a:p>
          <a:p>
            <a:pPr eaLnBrk="1" hangingPunct="1">
              <a:lnSpc>
                <a:spcPct val="100000"/>
              </a:lnSpc>
              <a:spcAft>
                <a:spcPct val="0"/>
              </a:spcAft>
              <a:buClrTx/>
              <a:buSzTx/>
              <a:buFontTx/>
              <a:buNone/>
            </a:pPr>
            <a:r>
              <a:rPr lang="nb-NO" altLang="nb-NO" sz="1800" b="1"/>
              <a:t>2011		Strategiplan for samisk kirkeliv vedtas av kirkemøtet.</a:t>
            </a:r>
            <a:br>
              <a:rPr lang="nb-NO" altLang="nb-NO" sz="1800" b="1"/>
            </a:br>
            <a:endParaRPr lang="nb-NO" altLang="nb-NO" sz="1800" b="1"/>
          </a:p>
          <a:p>
            <a:pPr eaLnBrk="1" hangingPunct="1">
              <a:lnSpc>
                <a:spcPct val="100000"/>
              </a:lnSpc>
              <a:spcAft>
                <a:spcPct val="0"/>
              </a:spcAft>
              <a:buClrTx/>
              <a:buSzTx/>
              <a:buFontTx/>
              <a:buNone/>
            </a:pPr>
            <a:r>
              <a:rPr lang="nb-NO" altLang="nb-NO" sz="1800"/>
              <a:t>2011		Trosopplærer overføres fra prosjekt i Nord-Rana (Mo i Rana)/Sør-Hålogaland </a:t>
            </a:r>
          </a:p>
          <a:p>
            <a:pPr eaLnBrk="1" hangingPunct="1">
              <a:lnSpc>
                <a:spcPct val="100000"/>
              </a:lnSpc>
              <a:spcAft>
                <a:spcPct val="0"/>
              </a:spcAft>
              <a:buClrTx/>
              <a:buSzTx/>
              <a:buFontTx/>
              <a:buNone/>
            </a:pPr>
            <a:r>
              <a:rPr lang="nb-NO" altLang="nb-NO" sz="1800"/>
              <a:t>			til Samisk menighet/Nidaros.</a:t>
            </a:r>
          </a:p>
          <a:p>
            <a:pPr eaLnBrk="1" hangingPunct="1">
              <a:lnSpc>
                <a:spcPct val="100000"/>
              </a:lnSpc>
              <a:spcAft>
                <a:spcPct val="0"/>
              </a:spcAft>
              <a:buClrTx/>
              <a:buSzTx/>
              <a:buFontTx/>
              <a:buNone/>
            </a:pPr>
            <a:r>
              <a:rPr lang="nb-NO" altLang="nb-NO" sz="1800"/>
              <a:t>2009-2015	Forsøk med samisk menighet. Valg til menighetsråd 2009 og 2011.</a:t>
            </a:r>
          </a:p>
          <a:p>
            <a:pPr eaLnBrk="1" hangingPunct="1">
              <a:lnSpc>
                <a:spcPct val="100000"/>
              </a:lnSpc>
              <a:spcAft>
                <a:spcPct val="0"/>
              </a:spcAft>
              <a:buClrTx/>
              <a:buSzTx/>
              <a:buFontTx/>
              <a:buNone/>
            </a:pPr>
            <a:endParaRPr lang="nb-NO" altLang="nb-NO" sz="1800"/>
          </a:p>
          <a:p>
            <a:pPr eaLnBrk="1" hangingPunct="1">
              <a:lnSpc>
                <a:spcPct val="100000"/>
              </a:lnSpc>
              <a:spcAft>
                <a:spcPct val="0"/>
              </a:spcAft>
              <a:buClrTx/>
              <a:buSzTx/>
              <a:buFontTx/>
              <a:buNone/>
            </a:pPr>
            <a:r>
              <a:rPr lang="nb-NO" altLang="nb-NO" sz="1800" b="1"/>
              <a:t>2015 KM14/15	Kirkemøtet vedtar Saemien Åålmege som permanent ordning.</a:t>
            </a:r>
          </a:p>
          <a:p>
            <a:pPr eaLnBrk="1" hangingPunct="1">
              <a:lnSpc>
                <a:spcPct val="100000"/>
              </a:lnSpc>
              <a:spcAft>
                <a:spcPct val="0"/>
              </a:spcAft>
              <a:buClrTx/>
              <a:buSzTx/>
              <a:buFontTx/>
              <a:buNone/>
            </a:pPr>
            <a:r>
              <a:rPr lang="nb-NO" altLang="nb-NO" sz="1400"/>
              <a:t>		«Komiteen vil understreke at det må være tilstrekkelige ressurser til drift og videre utvikling av 				Saemien Åålmege i en fremtidig kirkeordning.»</a:t>
            </a:r>
          </a:p>
          <a:p>
            <a:pPr eaLnBrk="1" hangingPunct="1">
              <a:lnSpc>
                <a:spcPct val="100000"/>
              </a:lnSpc>
              <a:spcAft>
                <a:spcPct val="0"/>
              </a:spcAft>
              <a:buClrTx/>
              <a:buSzTx/>
              <a:buFontTx/>
              <a:buNone/>
            </a:pPr>
            <a:endParaRPr lang="nb-NO" altLang="nb-NO" sz="1800" b="1"/>
          </a:p>
          <a:p>
            <a:pPr eaLnBrk="1" hangingPunct="1">
              <a:lnSpc>
                <a:spcPct val="100000"/>
              </a:lnSpc>
              <a:spcAft>
                <a:spcPct val="0"/>
              </a:spcAft>
              <a:buClrTx/>
              <a:buSzTx/>
              <a:buFontTx/>
              <a:buNone/>
            </a:pPr>
            <a:r>
              <a:rPr lang="nb-NO" altLang="nb-NO" sz="1800"/>
              <a:t>2018 KM 08/18	Kirkemøtet vedtar samisk kirkelig valgmøte. Valg- og strategisamling.</a:t>
            </a:r>
          </a:p>
        </p:txBody>
      </p:sp>
      <p:sp>
        <p:nvSpPr>
          <p:cNvPr id="9219" name="Rectangle 2">
            <a:extLst>
              <a:ext uri="{FF2B5EF4-FFF2-40B4-BE49-F238E27FC236}">
                <a16:creationId xmlns:a16="http://schemas.microsoft.com/office/drawing/2014/main" id="{712A0BA6-B945-2E14-F009-A93AC2C83DA1}"/>
              </a:ext>
            </a:extLst>
          </p:cNvPr>
          <p:cNvSpPr>
            <a:spLocks noChangeArrowheads="1"/>
          </p:cNvSpPr>
          <p:nvPr/>
        </p:nvSpPr>
        <p:spPr bwMode="auto">
          <a:xfrm>
            <a:off x="1876425" y="188913"/>
            <a:ext cx="5389563"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3600" b="1"/>
              <a:t>Samisk kirkelivs historie</a:t>
            </a:r>
            <a:r>
              <a:rPr lang="nb-NO" altLang="nb-NO" sz="1800"/>
              <a:t> i ny tid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e 3">
            <a:extLst>
              <a:ext uri="{FF2B5EF4-FFF2-40B4-BE49-F238E27FC236}">
                <a16:creationId xmlns:a16="http://schemas.microsoft.com/office/drawing/2014/main" id="{6B584AE3-4276-BF7F-267F-A2128ADE69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892175"/>
            <a:ext cx="70485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74C1C432-619D-7276-740C-2393EB7E3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141413"/>
            <a:ext cx="1439863" cy="2027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2">
            <a:extLst>
              <a:ext uri="{FF2B5EF4-FFF2-40B4-BE49-F238E27FC236}">
                <a16:creationId xmlns:a16="http://schemas.microsoft.com/office/drawing/2014/main" id="{006A34FD-2C72-52A0-4DDB-F9324CFE4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175" y="1108075"/>
            <a:ext cx="1439863" cy="1698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3">
            <a:extLst>
              <a:ext uri="{FF2B5EF4-FFF2-40B4-BE49-F238E27FC236}">
                <a16:creationId xmlns:a16="http://schemas.microsoft.com/office/drawing/2014/main" id="{54AD94A7-E37A-35A8-DE31-15FBDC73E1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175" y="3729038"/>
            <a:ext cx="1439863" cy="188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4">
            <a:extLst>
              <a:ext uri="{FF2B5EF4-FFF2-40B4-BE49-F238E27FC236}">
                <a16:creationId xmlns:a16="http://schemas.microsoft.com/office/drawing/2014/main" id="{50A82300-508C-75DC-5324-BEDDF6686A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00" y="3887788"/>
            <a:ext cx="16732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Rectangle 5">
            <a:extLst>
              <a:ext uri="{FF2B5EF4-FFF2-40B4-BE49-F238E27FC236}">
                <a16:creationId xmlns:a16="http://schemas.microsoft.com/office/drawing/2014/main" id="{CA736661-F8DC-C905-CBA0-D5E4028232FC}"/>
              </a:ext>
            </a:extLst>
          </p:cNvPr>
          <p:cNvSpPr>
            <a:spLocks noChangeArrowheads="1"/>
          </p:cNvSpPr>
          <p:nvPr/>
        </p:nvSpPr>
        <p:spPr bwMode="auto">
          <a:xfrm>
            <a:off x="2465388" y="1655763"/>
            <a:ext cx="1754187"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200"/>
              <a:t> </a:t>
            </a:r>
            <a:r>
              <a:rPr lang="nb-NO" altLang="nb-NO" sz="1200" b="1"/>
              <a:t>Prest</a:t>
            </a:r>
            <a:br>
              <a:rPr lang="nb-NO" altLang="nb-NO" sz="1200"/>
            </a:br>
            <a:br>
              <a:rPr lang="nb-NO" altLang="nb-NO" sz="1200"/>
            </a:br>
            <a:r>
              <a:rPr lang="nb-NO" altLang="nb-NO" sz="1200"/>
              <a:t>Einar Bondevik</a:t>
            </a:r>
            <a:br>
              <a:rPr lang="nb-NO" altLang="nb-NO" sz="1200"/>
            </a:br>
            <a:r>
              <a:rPr lang="nb-NO" altLang="nb-NO" sz="1200"/>
              <a:t>Sørlandsveien 54, </a:t>
            </a:r>
          </a:p>
          <a:p>
            <a:pPr eaLnBrk="1" hangingPunct="1">
              <a:lnSpc>
                <a:spcPct val="100000"/>
              </a:lnSpc>
              <a:spcAft>
                <a:spcPct val="0"/>
              </a:spcAft>
            </a:pPr>
            <a:r>
              <a:rPr lang="nb-NO" altLang="nb-NO" sz="1200"/>
              <a:t>8624 Mo i Rana.</a:t>
            </a:r>
            <a:br>
              <a:rPr lang="nb-NO" altLang="nb-NO" sz="1200"/>
            </a:br>
            <a:r>
              <a:rPr lang="nb-NO" altLang="nb-NO" sz="1200"/>
              <a:t>Mobil: 47453902</a:t>
            </a:r>
            <a:br>
              <a:rPr lang="nb-NO" altLang="nb-NO" sz="1200"/>
            </a:br>
            <a:r>
              <a:rPr lang="nb-NO" altLang="nb-NO" sz="1200"/>
              <a:t>E-post: </a:t>
            </a:r>
            <a:r>
              <a:rPr lang="nb-NO" altLang="nb-NO" sz="1200">
                <a:hlinkClick r:id="rId7"/>
              </a:rPr>
              <a:t>eb788@kirken.no</a:t>
            </a:r>
          </a:p>
        </p:txBody>
      </p:sp>
      <p:sp>
        <p:nvSpPr>
          <p:cNvPr id="12295" name="Rectangle 6">
            <a:extLst>
              <a:ext uri="{FF2B5EF4-FFF2-40B4-BE49-F238E27FC236}">
                <a16:creationId xmlns:a16="http://schemas.microsoft.com/office/drawing/2014/main" id="{57340EA9-71AC-8ABF-D49C-B000FC5A7C38}"/>
              </a:ext>
            </a:extLst>
          </p:cNvPr>
          <p:cNvSpPr>
            <a:spLocks noChangeArrowheads="1"/>
          </p:cNvSpPr>
          <p:nvPr/>
        </p:nvSpPr>
        <p:spPr bwMode="auto">
          <a:xfrm>
            <a:off x="4608513" y="1692275"/>
            <a:ext cx="17145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200" b="1"/>
              <a:t>Diakoniarbeider</a:t>
            </a:r>
            <a:br>
              <a:rPr lang="nb-NO" altLang="nb-NO" sz="1200"/>
            </a:br>
            <a:endParaRPr lang="nb-NO" altLang="nb-NO" sz="1200"/>
          </a:p>
          <a:p>
            <a:pPr eaLnBrk="1" hangingPunct="1">
              <a:lnSpc>
                <a:spcPct val="100000"/>
              </a:lnSpc>
              <a:spcAft>
                <a:spcPct val="0"/>
              </a:spcAft>
            </a:pPr>
            <a:r>
              <a:rPr lang="nb-NO" altLang="nb-NO" sz="1200"/>
              <a:t>Bertil Jönsson</a:t>
            </a:r>
            <a:br>
              <a:rPr lang="nb-NO" altLang="nb-NO" sz="1200"/>
            </a:br>
            <a:r>
              <a:rPr lang="nb-NO" altLang="nb-NO" sz="1200"/>
              <a:t>7898 Limingen</a:t>
            </a:r>
            <a:br>
              <a:rPr lang="nb-NO" altLang="nb-NO" sz="1200"/>
            </a:br>
            <a:r>
              <a:rPr lang="nb-NO" altLang="nb-NO" sz="1200"/>
              <a:t>Tlf.: 99488827</a:t>
            </a:r>
            <a:br>
              <a:rPr lang="nb-NO" altLang="nb-NO" sz="1200"/>
            </a:br>
            <a:r>
              <a:rPr lang="nb-NO" altLang="nb-NO" sz="1200"/>
              <a:t>E-post: </a:t>
            </a:r>
            <a:r>
              <a:rPr lang="nb-NO" altLang="nb-NO" sz="1200">
                <a:hlinkClick r:id="rId8"/>
              </a:rPr>
              <a:t>bj439@kirken.no</a:t>
            </a:r>
          </a:p>
          <a:p>
            <a:pPr eaLnBrk="1" hangingPunct="1">
              <a:lnSpc>
                <a:spcPct val="100000"/>
              </a:lnSpc>
              <a:spcAft>
                <a:spcPct val="0"/>
              </a:spcAft>
            </a:pPr>
            <a:endParaRPr lang="nb-NO" altLang="nb-NO" sz="1200"/>
          </a:p>
        </p:txBody>
      </p:sp>
      <p:sp>
        <p:nvSpPr>
          <p:cNvPr id="12296" name="Rectangle 7">
            <a:extLst>
              <a:ext uri="{FF2B5EF4-FFF2-40B4-BE49-F238E27FC236}">
                <a16:creationId xmlns:a16="http://schemas.microsoft.com/office/drawing/2014/main" id="{DF71F191-21FB-E3EB-F3B2-6B225598BD7E}"/>
              </a:ext>
            </a:extLst>
          </p:cNvPr>
          <p:cNvSpPr>
            <a:spLocks noChangeArrowheads="1"/>
          </p:cNvSpPr>
          <p:nvPr/>
        </p:nvSpPr>
        <p:spPr bwMode="auto">
          <a:xfrm>
            <a:off x="2519363" y="4319588"/>
            <a:ext cx="2373312"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200" b="1"/>
              <a:t>Daglig leder </a:t>
            </a:r>
            <a:br>
              <a:rPr lang="nb-NO" altLang="nb-NO" sz="1200"/>
            </a:br>
            <a:br>
              <a:rPr lang="nb-NO" altLang="nb-NO" sz="1200"/>
            </a:br>
            <a:r>
              <a:rPr lang="nb-NO" altLang="nb-NO" sz="1200"/>
              <a:t>Monica Kappfjell</a:t>
            </a:r>
            <a:br>
              <a:rPr lang="nb-NO" altLang="nb-NO" sz="1200"/>
            </a:br>
            <a:r>
              <a:rPr lang="nb-NO" altLang="nb-NO" sz="1200"/>
              <a:t>Gløttvegen 2, </a:t>
            </a:r>
          </a:p>
          <a:p>
            <a:pPr eaLnBrk="1" hangingPunct="1">
              <a:lnSpc>
                <a:spcPct val="100000"/>
              </a:lnSpc>
              <a:spcAft>
                <a:spcPct val="0"/>
              </a:spcAft>
            </a:pPr>
            <a:r>
              <a:rPr lang="nb-NO" altLang="nb-NO" sz="1200"/>
              <a:t>7750 Namdalseid</a:t>
            </a:r>
            <a:br>
              <a:rPr lang="nb-NO" altLang="nb-NO" sz="1200"/>
            </a:br>
            <a:r>
              <a:rPr lang="nb-NO" altLang="nb-NO" sz="1200"/>
              <a:t>Tlf.: 99349477</a:t>
            </a:r>
            <a:br>
              <a:rPr lang="nb-NO" altLang="nb-NO" sz="1200"/>
            </a:br>
            <a:r>
              <a:rPr lang="nb-NO" altLang="nb-NO" sz="1200"/>
              <a:t>E-post: </a:t>
            </a:r>
            <a:r>
              <a:rPr lang="nb-NO" altLang="nb-NO" sz="1200">
                <a:hlinkClick r:id="rId9"/>
              </a:rPr>
              <a:t>samiskmenighet@kirken.no</a:t>
            </a:r>
          </a:p>
        </p:txBody>
      </p:sp>
      <p:sp>
        <p:nvSpPr>
          <p:cNvPr id="12297" name="Rectangle 8">
            <a:extLst>
              <a:ext uri="{FF2B5EF4-FFF2-40B4-BE49-F238E27FC236}">
                <a16:creationId xmlns:a16="http://schemas.microsoft.com/office/drawing/2014/main" id="{1039A6F9-97EF-F639-E054-CA22D097F33A}"/>
              </a:ext>
            </a:extLst>
          </p:cNvPr>
          <p:cNvSpPr>
            <a:spLocks noChangeArrowheads="1"/>
          </p:cNvSpPr>
          <p:nvPr/>
        </p:nvSpPr>
        <p:spPr bwMode="auto">
          <a:xfrm>
            <a:off x="4464050" y="3743325"/>
            <a:ext cx="1916113"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200" b="1"/>
              <a:t>Trosopplærer</a:t>
            </a:r>
            <a:br>
              <a:rPr lang="nb-NO" altLang="nb-NO" sz="1200"/>
            </a:br>
            <a:br>
              <a:rPr lang="nb-NO" altLang="nb-NO" sz="1200"/>
            </a:br>
            <a:r>
              <a:rPr lang="nb-NO" altLang="nb-NO" sz="1200"/>
              <a:t>Meerke Krihke Leine Bientie</a:t>
            </a:r>
            <a:br>
              <a:rPr lang="nb-NO" altLang="nb-NO" sz="1200"/>
            </a:br>
            <a:r>
              <a:rPr lang="nb-NO" altLang="nb-NO" sz="1200"/>
              <a:t>Brekken</a:t>
            </a:r>
          </a:p>
          <a:p>
            <a:pPr eaLnBrk="1" hangingPunct="1">
              <a:lnSpc>
                <a:spcPct val="100000"/>
              </a:lnSpc>
              <a:spcAft>
                <a:spcPct val="0"/>
              </a:spcAft>
            </a:pPr>
            <a:r>
              <a:rPr lang="nb-NO" altLang="nb-NO" sz="1200"/>
              <a:t>Tlf.: 41288227</a:t>
            </a:r>
            <a:br>
              <a:rPr lang="nb-NO" altLang="nb-NO" sz="1200"/>
            </a:br>
            <a:r>
              <a:rPr lang="nb-NO" altLang="nb-NO" sz="1200"/>
              <a:t>E-post: </a:t>
            </a:r>
            <a:r>
              <a:rPr lang="nb-NO" altLang="nb-NO" sz="1200">
                <a:hlinkClick r:id="rId10"/>
              </a:rPr>
              <a:t>mb789@kirken.no</a:t>
            </a:r>
          </a:p>
        </p:txBody>
      </p:sp>
      <p:sp>
        <p:nvSpPr>
          <p:cNvPr id="12298" name="Rectangle 9">
            <a:extLst>
              <a:ext uri="{FF2B5EF4-FFF2-40B4-BE49-F238E27FC236}">
                <a16:creationId xmlns:a16="http://schemas.microsoft.com/office/drawing/2014/main" id="{3E8F05B3-877F-0AE4-E4C5-89E11C6CBFBC}"/>
              </a:ext>
            </a:extLst>
          </p:cNvPr>
          <p:cNvSpPr>
            <a:spLocks noChangeArrowheads="1"/>
          </p:cNvSpPr>
          <p:nvPr/>
        </p:nvSpPr>
        <p:spPr bwMode="auto">
          <a:xfrm>
            <a:off x="3762375" y="601663"/>
            <a:ext cx="1016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800"/>
              <a:t>ANSATTE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32863B3D-6EE1-78FE-3DDF-070AD6D2B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75" y="1844675"/>
            <a:ext cx="3249613" cy="4332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3">
            <a:extLst>
              <a:ext uri="{FF2B5EF4-FFF2-40B4-BE49-F238E27FC236}">
                <a16:creationId xmlns:a16="http://schemas.microsoft.com/office/drawing/2014/main" id="{67711CFD-6551-C898-EBFA-2EA92D1DAEBF}"/>
              </a:ext>
            </a:extLst>
          </p:cNvPr>
          <p:cNvSpPr>
            <a:spLocks noChangeArrowheads="1"/>
          </p:cNvSpPr>
          <p:nvPr/>
        </p:nvSpPr>
        <p:spPr bwMode="auto">
          <a:xfrm>
            <a:off x="6011863" y="476250"/>
            <a:ext cx="245745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800"/>
              <a:t>Sted – hjem</a:t>
            </a:r>
          </a:p>
          <a:p>
            <a:pPr eaLnBrk="1" hangingPunct="1">
              <a:lnSpc>
                <a:spcPct val="100000"/>
              </a:lnSpc>
              <a:spcAft>
                <a:spcPct val="0"/>
              </a:spcAft>
            </a:pPr>
            <a:endParaRPr lang="nb-NO" altLang="nb-NO" sz="1800"/>
          </a:p>
          <a:p>
            <a:pPr eaLnBrk="1" hangingPunct="1">
              <a:lnSpc>
                <a:spcPct val="100000"/>
              </a:lnSpc>
              <a:spcAft>
                <a:spcPct val="0"/>
              </a:spcAft>
            </a:pPr>
            <a:endParaRPr lang="nb-NO" altLang="nb-NO" sz="1800"/>
          </a:p>
          <a:p>
            <a:pPr eaLnBrk="1" hangingPunct="1">
              <a:lnSpc>
                <a:spcPct val="100000"/>
              </a:lnSpc>
              <a:spcAft>
                <a:spcPct val="0"/>
              </a:spcAft>
            </a:pPr>
            <a:r>
              <a:rPr lang="nb-NO" altLang="nb-NO" sz="1800"/>
              <a:t>Møtested</a:t>
            </a:r>
          </a:p>
        </p:txBody>
      </p:sp>
      <p:sp>
        <p:nvSpPr>
          <p:cNvPr id="14340" name="Rectangle 4">
            <a:extLst>
              <a:ext uri="{FF2B5EF4-FFF2-40B4-BE49-F238E27FC236}">
                <a16:creationId xmlns:a16="http://schemas.microsoft.com/office/drawing/2014/main" id="{78DF128C-C17D-A26C-64E5-4B42A70329F3}"/>
              </a:ext>
            </a:extLst>
          </p:cNvPr>
          <p:cNvSpPr>
            <a:spLocks noChangeArrowheads="1"/>
          </p:cNvSpPr>
          <p:nvPr/>
        </p:nvSpPr>
        <p:spPr bwMode="auto">
          <a:xfrm>
            <a:off x="2339975" y="4868863"/>
            <a:ext cx="2663825"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1800"/>
              <a:t>Kaffe</a:t>
            </a:r>
          </a:p>
          <a:p>
            <a:pPr eaLnBrk="1" hangingPunct="1">
              <a:lnSpc>
                <a:spcPct val="100000"/>
              </a:lnSpc>
              <a:spcAft>
                <a:spcPct val="0"/>
              </a:spcAft>
            </a:pPr>
            <a:endParaRPr lang="nb-NO" altLang="nb-NO" sz="1800"/>
          </a:p>
          <a:p>
            <a:pPr eaLnBrk="1" hangingPunct="1">
              <a:lnSpc>
                <a:spcPct val="100000"/>
              </a:lnSpc>
              <a:spcAft>
                <a:spcPct val="0"/>
              </a:spcAft>
            </a:pPr>
            <a:r>
              <a:rPr lang="nb-NO" altLang="nb-NO" sz="1800"/>
              <a:t>Gudstjeneste</a:t>
            </a:r>
          </a:p>
        </p:txBody>
      </p:sp>
      <p:pic>
        <p:nvPicPr>
          <p:cNvPr id="14341" name="Bilde 2" descr="Et bilde som inneholder utendørs, klær, tre, himmel&#10;&#10;Automatisk generert beskrivelse">
            <a:extLst>
              <a:ext uri="{FF2B5EF4-FFF2-40B4-BE49-F238E27FC236}">
                <a16:creationId xmlns:a16="http://schemas.microsoft.com/office/drawing/2014/main" id="{E8F265EC-F7C1-DD79-0E38-EDA26DDFB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492125"/>
            <a:ext cx="575627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Bilde 2" descr="Et bilde som inneholder utendørs, klær, himmel, person&#10;&#10;Automatisk generert beskrivelse">
            <a:extLst>
              <a:ext uri="{FF2B5EF4-FFF2-40B4-BE49-F238E27FC236}">
                <a16:creationId xmlns:a16="http://schemas.microsoft.com/office/drawing/2014/main" id="{D842C690-9A4C-7307-286E-9CBF1CC1A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20950"/>
            <a:ext cx="54356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
            <a:extLst>
              <a:ext uri="{FF2B5EF4-FFF2-40B4-BE49-F238E27FC236}">
                <a16:creationId xmlns:a16="http://schemas.microsoft.com/office/drawing/2014/main" id="{E2C4D19A-26FE-9D33-D52E-60F99AEC9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0350"/>
            <a:ext cx="4129088" cy="309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Rectangle 2">
            <a:extLst>
              <a:ext uri="{FF2B5EF4-FFF2-40B4-BE49-F238E27FC236}">
                <a16:creationId xmlns:a16="http://schemas.microsoft.com/office/drawing/2014/main" id="{F5AC3407-114D-121B-68A2-B6C5D515B426}"/>
              </a:ext>
            </a:extLst>
          </p:cNvPr>
          <p:cNvSpPr>
            <a:spLocks noChangeArrowheads="1"/>
          </p:cNvSpPr>
          <p:nvPr/>
        </p:nvSpPr>
        <p:spPr bwMode="auto">
          <a:xfrm>
            <a:off x="4716463" y="536575"/>
            <a:ext cx="287972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3600"/>
              <a:t>Barn ….</a:t>
            </a:r>
          </a:p>
        </p:txBody>
      </p:sp>
      <p:sp>
        <p:nvSpPr>
          <p:cNvPr id="16389" name="Rectangle 2">
            <a:extLst>
              <a:ext uri="{FF2B5EF4-FFF2-40B4-BE49-F238E27FC236}">
                <a16:creationId xmlns:a16="http://schemas.microsoft.com/office/drawing/2014/main" id="{FDC67FB3-3311-FE95-CD5A-5BEAEE76186C}"/>
              </a:ext>
            </a:extLst>
          </p:cNvPr>
          <p:cNvSpPr>
            <a:spLocks noChangeArrowheads="1"/>
          </p:cNvSpPr>
          <p:nvPr/>
        </p:nvSpPr>
        <p:spPr bwMode="auto">
          <a:xfrm>
            <a:off x="107950" y="4365625"/>
            <a:ext cx="2808288" cy="119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3600"/>
              <a:t>og </a:t>
            </a:r>
            <a:br>
              <a:rPr lang="nb-NO" altLang="nb-NO" sz="3600"/>
            </a:br>
            <a:r>
              <a:rPr lang="nb-NO" altLang="nb-NO" sz="3600"/>
              <a:t>seniorer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77ECFF0-35E1-BB54-0E6B-A93AC7FEA32C}"/>
              </a:ext>
            </a:extLst>
          </p:cNvPr>
          <p:cNvSpPr>
            <a:spLocks noChangeArrowheads="1"/>
          </p:cNvSpPr>
          <p:nvPr/>
        </p:nvSpPr>
        <p:spPr bwMode="auto">
          <a:xfrm>
            <a:off x="3851275" y="5949950"/>
            <a:ext cx="2519363"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3600"/>
              <a:t>Unge</a:t>
            </a:r>
          </a:p>
        </p:txBody>
      </p:sp>
      <p:pic>
        <p:nvPicPr>
          <p:cNvPr id="18435" name="Bilde 2" descr="Et bilde som inneholder utendørs, gress, himmel, person&#10;&#10;Automatisk generert beskrivelse">
            <a:extLst>
              <a:ext uri="{FF2B5EF4-FFF2-40B4-BE49-F238E27FC236}">
                <a16:creationId xmlns:a16="http://schemas.microsoft.com/office/drawing/2014/main" id="{710D3897-5B31-B36F-23D6-583A6985D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88913"/>
            <a:ext cx="7813675"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1817D644-A151-2A7D-DD3B-A676C2956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620713"/>
            <a:ext cx="7488237" cy="561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Rectangle 2">
            <a:extLst>
              <a:ext uri="{FF2B5EF4-FFF2-40B4-BE49-F238E27FC236}">
                <a16:creationId xmlns:a16="http://schemas.microsoft.com/office/drawing/2014/main" id="{30DC60E5-D41B-1439-EA1E-8F963990D988}"/>
              </a:ext>
            </a:extLst>
          </p:cNvPr>
          <p:cNvSpPr>
            <a:spLocks noChangeArrowheads="1"/>
          </p:cNvSpPr>
          <p:nvPr/>
        </p:nvSpPr>
        <p:spPr bwMode="auto">
          <a:xfrm>
            <a:off x="4068763" y="692150"/>
            <a:ext cx="439261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nb-NO" altLang="nb-NO" sz="3600">
                <a:solidFill>
                  <a:srgbClr val="FFFFFF"/>
                </a:solidFill>
              </a:rPr>
              <a:t>Informasjon/kontakt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ma">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b-NO"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b-NO"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ma">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b-NO"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b-NO"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ma">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b-NO"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b-NO"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35C5329242CA448B7637C1CAA5D17FB" ma:contentTypeVersion="15" ma:contentTypeDescription="Opprett et nytt dokument." ma:contentTypeScope="" ma:versionID="7f21cb26678851022d71ed85222f2167">
  <xsd:schema xmlns:xsd="http://www.w3.org/2001/XMLSchema" xmlns:xs="http://www.w3.org/2001/XMLSchema" xmlns:p="http://schemas.microsoft.com/office/2006/metadata/properties" xmlns:ns2="bc120454-c84a-467f-9e57-8062b6a9bd84" xmlns:ns3="80a9ca42-06f9-4544-9e1c-1a0379dcf5c1" targetNamespace="http://schemas.microsoft.com/office/2006/metadata/properties" ma:root="true" ma:fieldsID="06b154f17136d1ad6e0fec202c0f0532" ns2:_="" ns3:_="">
    <xsd:import namespace="bc120454-c84a-467f-9e57-8062b6a9bd84"/>
    <xsd:import namespace="80a9ca42-06f9-4544-9e1c-1a0379dcf5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20454-c84a-467f-9e57-8062b6a9bd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a9ca42-06f9-4544-9e1c-1a0379dcf5c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97d21a-3412-474c-951d-6a41cb88a29a}" ma:internalName="TaxCatchAll" ma:showField="CatchAllData" ma:web="80a9ca42-06f9-4544-9e1c-1a0379dcf5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568B9CBE-D97B-4F58-AC6A-E2069FAE0685}">
  <ds:schemaRefs>
    <ds:schemaRef ds:uri="http://schemas.microsoft.com/sharepoint/v3/contenttype/forms"/>
  </ds:schemaRefs>
</ds:datastoreItem>
</file>

<file path=customXml/itemProps2.xml><?xml version="1.0" encoding="utf-8"?>
<ds:datastoreItem xmlns:ds="http://schemas.openxmlformats.org/officeDocument/2006/customXml" ds:itemID="{8BB68F2B-9777-4DAA-A741-31BC15F51C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120454-c84a-467f-9e57-8062b6a9bd84"/>
    <ds:schemaRef ds:uri="80a9ca42-06f9-4544-9e1c-1a0379dcf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612012-F4B4-4CB4-8314-B00C39E531C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506</TotalTime>
  <Words>1239</Words>
  <Application>Microsoft Office PowerPoint</Application>
  <PresentationFormat>Skjermfremvisning (4:3)</PresentationFormat>
  <Paragraphs>130</Paragraphs>
  <Slides>16</Slides>
  <Notes>11</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16</vt:i4>
      </vt:variant>
    </vt:vector>
  </HeadingPairs>
  <TitlesOfParts>
    <vt:vector size="23" baseType="lpstr">
      <vt:lpstr>Aptos</vt:lpstr>
      <vt:lpstr>Arial</vt:lpstr>
      <vt:lpstr>Calibri</vt:lpstr>
      <vt:lpstr>Times New Roman</vt:lpstr>
      <vt:lpstr>Office-tema</vt:lpstr>
      <vt:lpstr>Office-tema</vt:lpstr>
      <vt:lpstr>Office-tema</vt:lpstr>
      <vt:lpstr>Saemien Åålmege Samisk menighet i sørsamisk område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Trosopplæring  Dåp     Sørsamisk  kirkebok  tospråklig  </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Saemien Åålmege Samisk menighet i sørsamisk område</dc:title>
  <dc:creator>Einar Bondevik</dc:creator>
  <cp:lastModifiedBy>Nils Enar Bertil Jønsson</cp:lastModifiedBy>
  <cp:revision>32</cp:revision>
  <cp:lastPrinted>1601-01-01T00:00:00Z</cp:lastPrinted>
  <dcterms:created xsi:type="dcterms:W3CDTF">1601-01-01T00:00:00Z</dcterms:created>
  <dcterms:modified xsi:type="dcterms:W3CDTF">2024-08-19T07:19:53Z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Einar Bondevik</vt:lpwstr>
  </property>
  <property fmtid="{D5CDD505-2E9C-101B-9397-08002B2CF9AE}" pid="3" name="Order">
    <vt:lpwstr>36800.0000000000</vt:lpwstr>
  </property>
  <property fmtid="{D5CDD505-2E9C-101B-9397-08002B2CF9AE}" pid="4" name="display_urn:schemas-microsoft-com:office:office#Author">
    <vt:lpwstr>Einar Bondevik</vt:lpwstr>
  </property>
</Properties>
</file>