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D9"/>
    <a:srgbClr val="291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03BBA-2DB8-4793-8B19-F0B58C5B6A47}" v="41" dt="2023-11-09T13:30:41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l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32CC5D6-CD45-4B98-927F-9E688AE8D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6800" y="0"/>
            <a:ext cx="4775201" cy="6858000"/>
          </a:xfrm>
          <a:custGeom>
            <a:avLst/>
            <a:gdLst>
              <a:gd name="connsiteX0" fmla="*/ 317500 w 4775201"/>
              <a:gd name="connsiteY0" fmla="*/ 3016250 h 6858000"/>
              <a:gd name="connsiteX1" fmla="*/ 317500 w 4775201"/>
              <a:gd name="connsiteY1" fmla="*/ 3841750 h 6858000"/>
              <a:gd name="connsiteX2" fmla="*/ 0 w 4775201"/>
              <a:gd name="connsiteY2" fmla="*/ 3429000 h 6858000"/>
              <a:gd name="connsiteX3" fmla="*/ 317501 w 4775201"/>
              <a:gd name="connsiteY3" fmla="*/ 0 h 6858000"/>
              <a:gd name="connsiteX4" fmla="*/ 4775201 w 4775201"/>
              <a:gd name="connsiteY4" fmla="*/ 0 h 6858000"/>
              <a:gd name="connsiteX5" fmla="*/ 4775201 w 4775201"/>
              <a:gd name="connsiteY5" fmla="*/ 6858000 h 6858000"/>
              <a:gd name="connsiteX6" fmla="*/ 317501 w 47752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5201" h="6858000">
                <a:moveTo>
                  <a:pt x="317500" y="3016250"/>
                </a:moveTo>
                <a:lnTo>
                  <a:pt x="317500" y="3841750"/>
                </a:lnTo>
                <a:lnTo>
                  <a:pt x="0" y="3429000"/>
                </a:lnTo>
                <a:close/>
                <a:moveTo>
                  <a:pt x="317501" y="0"/>
                </a:moveTo>
                <a:lnTo>
                  <a:pt x="4775201" y="0"/>
                </a:lnTo>
                <a:lnTo>
                  <a:pt x="4775201" y="6858000"/>
                </a:lnTo>
                <a:lnTo>
                  <a:pt x="317501" y="6858000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98F07-D942-460C-916A-9205A177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72" y="1308101"/>
            <a:ext cx="6061528" cy="1587274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A7FC1D9-9623-4D05-B439-E8FA94381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272" y="3048000"/>
            <a:ext cx="6061528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FFDC95A-B5A5-4A1D-91A1-76DD09E98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510" y="5879782"/>
            <a:ext cx="3242310" cy="345595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BBBC2DA-C712-461F-82D8-1CD2F025FF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1101" y="4038825"/>
            <a:ext cx="2924174" cy="469675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904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47E207-8006-41AB-9C00-7EEF208B8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2" y="1905001"/>
            <a:ext cx="3486149" cy="4133850"/>
          </a:xfrm>
          <a:custGeom>
            <a:avLst/>
            <a:gdLst>
              <a:gd name="connsiteX0" fmla="*/ 85724 w 3486149"/>
              <a:gd name="connsiteY0" fmla="*/ 0 h 4133850"/>
              <a:gd name="connsiteX1" fmla="*/ 3400426 w 3486149"/>
              <a:gd name="connsiteY1" fmla="*/ 0 h 4133850"/>
              <a:gd name="connsiteX2" fmla="*/ 3479413 w 3486149"/>
              <a:gd name="connsiteY2" fmla="*/ 52356 h 4133850"/>
              <a:gd name="connsiteX3" fmla="*/ 3486149 w 3486149"/>
              <a:gd name="connsiteY3" fmla="*/ 85719 h 4133850"/>
              <a:gd name="connsiteX4" fmla="*/ 3486149 w 3486149"/>
              <a:gd name="connsiteY4" fmla="*/ 4048131 h 4133850"/>
              <a:gd name="connsiteX5" fmla="*/ 3479413 w 3486149"/>
              <a:gd name="connsiteY5" fmla="*/ 4081494 h 4133850"/>
              <a:gd name="connsiteX6" fmla="*/ 3400426 w 3486149"/>
              <a:gd name="connsiteY6" fmla="*/ 4133850 h 4133850"/>
              <a:gd name="connsiteX7" fmla="*/ 85724 w 3486149"/>
              <a:gd name="connsiteY7" fmla="*/ 4133850 h 4133850"/>
              <a:gd name="connsiteX8" fmla="*/ 0 w 3486149"/>
              <a:gd name="connsiteY8" fmla="*/ 4048126 h 4133850"/>
              <a:gd name="connsiteX9" fmla="*/ 0 w 3486149"/>
              <a:gd name="connsiteY9" fmla="*/ 85724 h 4133850"/>
              <a:gd name="connsiteX10" fmla="*/ 85724 w 3486149"/>
              <a:gd name="connsiteY10" fmla="*/ 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6149" h="4133850">
                <a:moveTo>
                  <a:pt x="85724" y="0"/>
                </a:moveTo>
                <a:lnTo>
                  <a:pt x="3400426" y="0"/>
                </a:lnTo>
                <a:cubicBezTo>
                  <a:pt x="3435934" y="0"/>
                  <a:pt x="3466400" y="21589"/>
                  <a:pt x="3479413" y="52356"/>
                </a:cubicBezTo>
                <a:lnTo>
                  <a:pt x="3486149" y="85719"/>
                </a:lnTo>
                <a:lnTo>
                  <a:pt x="3486149" y="4048131"/>
                </a:lnTo>
                <a:lnTo>
                  <a:pt x="3479413" y="4081494"/>
                </a:lnTo>
                <a:cubicBezTo>
                  <a:pt x="3466400" y="4112262"/>
                  <a:pt x="3435934" y="4133850"/>
                  <a:pt x="3400426" y="4133850"/>
                </a:cubicBezTo>
                <a:lnTo>
                  <a:pt x="85724" y="4133850"/>
                </a:lnTo>
                <a:cubicBezTo>
                  <a:pt x="38380" y="4133850"/>
                  <a:pt x="0" y="4095470"/>
                  <a:pt x="0" y="4048126"/>
                </a:cubicBezTo>
                <a:lnTo>
                  <a:pt x="0" y="85724"/>
                </a:lnTo>
                <a:cubicBezTo>
                  <a:pt x="0" y="38380"/>
                  <a:pt x="38380" y="0"/>
                  <a:pt x="85724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52000" tIns="252000" rIns="252000" bIns="252000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DEBEFDE-14BF-42A3-86CE-2BFA26B8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307975"/>
            <a:ext cx="3590926" cy="1325563"/>
          </a:xfrm>
        </p:spPr>
        <p:txBody>
          <a:bodyPr anchor="b"/>
          <a:lstStyle>
            <a:lvl1pPr>
              <a:defRPr sz="3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733515B-F7BA-43D9-90A7-C41F6BDBA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0029" y="0"/>
            <a:ext cx="7411971" cy="6858000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1884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47E207-8006-41AB-9C00-7EEF208B8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2" y="1905001"/>
            <a:ext cx="3486149" cy="4133850"/>
          </a:xfrm>
          <a:custGeom>
            <a:avLst/>
            <a:gdLst>
              <a:gd name="connsiteX0" fmla="*/ 85724 w 3486149"/>
              <a:gd name="connsiteY0" fmla="*/ 0 h 4133850"/>
              <a:gd name="connsiteX1" fmla="*/ 3400426 w 3486149"/>
              <a:gd name="connsiteY1" fmla="*/ 0 h 4133850"/>
              <a:gd name="connsiteX2" fmla="*/ 3479413 w 3486149"/>
              <a:gd name="connsiteY2" fmla="*/ 52356 h 4133850"/>
              <a:gd name="connsiteX3" fmla="*/ 3486149 w 3486149"/>
              <a:gd name="connsiteY3" fmla="*/ 85719 h 4133850"/>
              <a:gd name="connsiteX4" fmla="*/ 3486149 w 3486149"/>
              <a:gd name="connsiteY4" fmla="*/ 4048131 h 4133850"/>
              <a:gd name="connsiteX5" fmla="*/ 3479413 w 3486149"/>
              <a:gd name="connsiteY5" fmla="*/ 4081494 h 4133850"/>
              <a:gd name="connsiteX6" fmla="*/ 3400426 w 3486149"/>
              <a:gd name="connsiteY6" fmla="*/ 4133850 h 4133850"/>
              <a:gd name="connsiteX7" fmla="*/ 85724 w 3486149"/>
              <a:gd name="connsiteY7" fmla="*/ 4133850 h 4133850"/>
              <a:gd name="connsiteX8" fmla="*/ 0 w 3486149"/>
              <a:gd name="connsiteY8" fmla="*/ 4048126 h 4133850"/>
              <a:gd name="connsiteX9" fmla="*/ 0 w 3486149"/>
              <a:gd name="connsiteY9" fmla="*/ 85724 h 4133850"/>
              <a:gd name="connsiteX10" fmla="*/ 85724 w 3486149"/>
              <a:gd name="connsiteY10" fmla="*/ 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6149" h="4133850">
                <a:moveTo>
                  <a:pt x="85724" y="0"/>
                </a:moveTo>
                <a:lnTo>
                  <a:pt x="3400426" y="0"/>
                </a:lnTo>
                <a:cubicBezTo>
                  <a:pt x="3435934" y="0"/>
                  <a:pt x="3466400" y="21589"/>
                  <a:pt x="3479413" y="52356"/>
                </a:cubicBezTo>
                <a:lnTo>
                  <a:pt x="3486149" y="85719"/>
                </a:lnTo>
                <a:lnTo>
                  <a:pt x="3486149" y="4048131"/>
                </a:lnTo>
                <a:lnTo>
                  <a:pt x="3479413" y="4081494"/>
                </a:lnTo>
                <a:cubicBezTo>
                  <a:pt x="3466400" y="4112262"/>
                  <a:pt x="3435934" y="4133850"/>
                  <a:pt x="3400426" y="4133850"/>
                </a:cubicBezTo>
                <a:lnTo>
                  <a:pt x="85724" y="4133850"/>
                </a:lnTo>
                <a:cubicBezTo>
                  <a:pt x="38380" y="4133850"/>
                  <a:pt x="0" y="4095470"/>
                  <a:pt x="0" y="4048126"/>
                </a:cubicBezTo>
                <a:lnTo>
                  <a:pt x="0" y="85724"/>
                </a:lnTo>
                <a:cubicBezTo>
                  <a:pt x="0" y="38380"/>
                  <a:pt x="38380" y="0"/>
                  <a:pt x="85724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52000" tIns="252000" rIns="252000" bIns="252000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DEBEFDE-14BF-42A3-86CE-2BFA26B8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307975"/>
            <a:ext cx="3590926" cy="1325563"/>
          </a:xfrm>
        </p:spPr>
        <p:txBody>
          <a:bodyPr anchor="b"/>
          <a:lstStyle>
            <a:lvl1pPr>
              <a:defRPr sz="3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733515B-F7BA-43D9-90A7-C41F6BDBA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0029" y="0"/>
            <a:ext cx="7411971" cy="6858000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5510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x4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D783E-BB8D-451C-BE4B-F42C2A560975}"/>
              </a:ext>
            </a:extLst>
          </p:cNvPr>
          <p:cNvSpPr/>
          <p:nvPr userDrawn="1"/>
        </p:nvSpPr>
        <p:spPr>
          <a:xfrm>
            <a:off x="4780029" y="0"/>
            <a:ext cx="7411971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47E207-8006-41AB-9C00-7EEF208B8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2" y="1905001"/>
            <a:ext cx="3486149" cy="4133850"/>
          </a:xfrm>
          <a:custGeom>
            <a:avLst/>
            <a:gdLst>
              <a:gd name="connsiteX0" fmla="*/ 85724 w 3486149"/>
              <a:gd name="connsiteY0" fmla="*/ 0 h 4133850"/>
              <a:gd name="connsiteX1" fmla="*/ 3400426 w 3486149"/>
              <a:gd name="connsiteY1" fmla="*/ 0 h 4133850"/>
              <a:gd name="connsiteX2" fmla="*/ 3479413 w 3486149"/>
              <a:gd name="connsiteY2" fmla="*/ 52356 h 4133850"/>
              <a:gd name="connsiteX3" fmla="*/ 3486149 w 3486149"/>
              <a:gd name="connsiteY3" fmla="*/ 85719 h 4133850"/>
              <a:gd name="connsiteX4" fmla="*/ 3486149 w 3486149"/>
              <a:gd name="connsiteY4" fmla="*/ 4048131 h 4133850"/>
              <a:gd name="connsiteX5" fmla="*/ 3479413 w 3486149"/>
              <a:gd name="connsiteY5" fmla="*/ 4081494 h 4133850"/>
              <a:gd name="connsiteX6" fmla="*/ 3400426 w 3486149"/>
              <a:gd name="connsiteY6" fmla="*/ 4133850 h 4133850"/>
              <a:gd name="connsiteX7" fmla="*/ 85724 w 3486149"/>
              <a:gd name="connsiteY7" fmla="*/ 4133850 h 4133850"/>
              <a:gd name="connsiteX8" fmla="*/ 0 w 3486149"/>
              <a:gd name="connsiteY8" fmla="*/ 4048126 h 4133850"/>
              <a:gd name="connsiteX9" fmla="*/ 0 w 3486149"/>
              <a:gd name="connsiteY9" fmla="*/ 85724 h 4133850"/>
              <a:gd name="connsiteX10" fmla="*/ 85724 w 3486149"/>
              <a:gd name="connsiteY10" fmla="*/ 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6149" h="4133850">
                <a:moveTo>
                  <a:pt x="85724" y="0"/>
                </a:moveTo>
                <a:lnTo>
                  <a:pt x="3400426" y="0"/>
                </a:lnTo>
                <a:cubicBezTo>
                  <a:pt x="3435934" y="0"/>
                  <a:pt x="3466400" y="21589"/>
                  <a:pt x="3479413" y="52356"/>
                </a:cubicBezTo>
                <a:lnTo>
                  <a:pt x="3486149" y="85719"/>
                </a:lnTo>
                <a:lnTo>
                  <a:pt x="3486149" y="4048131"/>
                </a:lnTo>
                <a:lnTo>
                  <a:pt x="3479413" y="4081494"/>
                </a:lnTo>
                <a:cubicBezTo>
                  <a:pt x="3466400" y="4112262"/>
                  <a:pt x="3435934" y="4133850"/>
                  <a:pt x="3400426" y="4133850"/>
                </a:cubicBezTo>
                <a:lnTo>
                  <a:pt x="85724" y="4133850"/>
                </a:lnTo>
                <a:cubicBezTo>
                  <a:pt x="38380" y="4133850"/>
                  <a:pt x="0" y="4095470"/>
                  <a:pt x="0" y="4048126"/>
                </a:cubicBezTo>
                <a:lnTo>
                  <a:pt x="0" y="85724"/>
                </a:lnTo>
                <a:cubicBezTo>
                  <a:pt x="0" y="38380"/>
                  <a:pt x="38380" y="0"/>
                  <a:pt x="85724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52000" tIns="252000" rIns="252000" bIns="252000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DEBEFDE-14BF-42A3-86CE-2BFA26B8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307975"/>
            <a:ext cx="3590926" cy="1325563"/>
          </a:xfrm>
        </p:spPr>
        <p:txBody>
          <a:bodyPr anchor="b"/>
          <a:lstStyle>
            <a:lvl1pPr>
              <a:defRPr sz="3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955DC-CF3F-42C6-8901-885DB23447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70500" y="774700"/>
            <a:ext cx="3136900" cy="26543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72C3E2B-8F38-4261-88B8-52BF4E82D8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00" y="3581400"/>
            <a:ext cx="3136900" cy="26543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8E2EBA0-C9C0-464E-BF1A-22F75B4102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12174" y="774700"/>
            <a:ext cx="3136900" cy="26543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CA0BC4D-21BD-44F2-B3C9-49994BC8D2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12174" y="3581400"/>
            <a:ext cx="3136900" cy="26543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1778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x4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D783E-BB8D-451C-BE4B-F42C2A560975}"/>
              </a:ext>
            </a:extLst>
          </p:cNvPr>
          <p:cNvSpPr/>
          <p:nvPr userDrawn="1"/>
        </p:nvSpPr>
        <p:spPr>
          <a:xfrm>
            <a:off x="4780029" y="0"/>
            <a:ext cx="7411971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47E207-8006-41AB-9C00-7EEF208B8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2" y="1905001"/>
            <a:ext cx="3486149" cy="4133850"/>
          </a:xfrm>
          <a:custGeom>
            <a:avLst/>
            <a:gdLst>
              <a:gd name="connsiteX0" fmla="*/ 85724 w 3486149"/>
              <a:gd name="connsiteY0" fmla="*/ 0 h 4133850"/>
              <a:gd name="connsiteX1" fmla="*/ 3400426 w 3486149"/>
              <a:gd name="connsiteY1" fmla="*/ 0 h 4133850"/>
              <a:gd name="connsiteX2" fmla="*/ 3479413 w 3486149"/>
              <a:gd name="connsiteY2" fmla="*/ 52356 h 4133850"/>
              <a:gd name="connsiteX3" fmla="*/ 3486149 w 3486149"/>
              <a:gd name="connsiteY3" fmla="*/ 85719 h 4133850"/>
              <a:gd name="connsiteX4" fmla="*/ 3486149 w 3486149"/>
              <a:gd name="connsiteY4" fmla="*/ 4048131 h 4133850"/>
              <a:gd name="connsiteX5" fmla="*/ 3479413 w 3486149"/>
              <a:gd name="connsiteY5" fmla="*/ 4081494 h 4133850"/>
              <a:gd name="connsiteX6" fmla="*/ 3400426 w 3486149"/>
              <a:gd name="connsiteY6" fmla="*/ 4133850 h 4133850"/>
              <a:gd name="connsiteX7" fmla="*/ 85724 w 3486149"/>
              <a:gd name="connsiteY7" fmla="*/ 4133850 h 4133850"/>
              <a:gd name="connsiteX8" fmla="*/ 0 w 3486149"/>
              <a:gd name="connsiteY8" fmla="*/ 4048126 h 4133850"/>
              <a:gd name="connsiteX9" fmla="*/ 0 w 3486149"/>
              <a:gd name="connsiteY9" fmla="*/ 85724 h 4133850"/>
              <a:gd name="connsiteX10" fmla="*/ 85724 w 3486149"/>
              <a:gd name="connsiteY10" fmla="*/ 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6149" h="4133850">
                <a:moveTo>
                  <a:pt x="85724" y="0"/>
                </a:moveTo>
                <a:lnTo>
                  <a:pt x="3400426" y="0"/>
                </a:lnTo>
                <a:cubicBezTo>
                  <a:pt x="3435934" y="0"/>
                  <a:pt x="3466400" y="21589"/>
                  <a:pt x="3479413" y="52356"/>
                </a:cubicBezTo>
                <a:lnTo>
                  <a:pt x="3486149" y="85719"/>
                </a:lnTo>
                <a:lnTo>
                  <a:pt x="3486149" y="4048131"/>
                </a:lnTo>
                <a:lnTo>
                  <a:pt x="3479413" y="4081494"/>
                </a:lnTo>
                <a:cubicBezTo>
                  <a:pt x="3466400" y="4112262"/>
                  <a:pt x="3435934" y="4133850"/>
                  <a:pt x="3400426" y="4133850"/>
                </a:cubicBezTo>
                <a:lnTo>
                  <a:pt x="85724" y="4133850"/>
                </a:lnTo>
                <a:cubicBezTo>
                  <a:pt x="38380" y="4133850"/>
                  <a:pt x="0" y="4095470"/>
                  <a:pt x="0" y="4048126"/>
                </a:cubicBezTo>
                <a:lnTo>
                  <a:pt x="0" y="85724"/>
                </a:lnTo>
                <a:cubicBezTo>
                  <a:pt x="0" y="38380"/>
                  <a:pt x="38380" y="0"/>
                  <a:pt x="85724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52000" tIns="252000" rIns="252000" bIns="252000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DEBEFDE-14BF-42A3-86CE-2BFA26B8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307975"/>
            <a:ext cx="3590926" cy="1325563"/>
          </a:xfrm>
        </p:spPr>
        <p:txBody>
          <a:bodyPr anchor="b"/>
          <a:lstStyle>
            <a:lvl1pPr>
              <a:defRPr sz="3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955DC-CF3F-42C6-8901-885DB23447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70500" y="774700"/>
            <a:ext cx="3136900" cy="26543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72C3E2B-8F38-4261-88B8-52BF4E82D8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00" y="3581400"/>
            <a:ext cx="3136900" cy="26543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8E2EBA0-C9C0-464E-BF1A-22F75B4102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12174" y="774700"/>
            <a:ext cx="3136900" cy="26543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CA0BC4D-21BD-44F2-B3C9-49994BC8D2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12174" y="3581400"/>
            <a:ext cx="3136900" cy="26543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9219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innhold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82F3CD-D756-4AF1-B48B-84484F96AA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2926" y="1962150"/>
            <a:ext cx="8258174" cy="4425949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BDC3D71E-2C7E-4D10-8030-00FB157B72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638175"/>
            <a:ext cx="4648200" cy="919163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88000" rIns="288000" anchor="ctr">
            <a:noAutofit/>
          </a:bodyPr>
          <a:lstStyle>
            <a:lvl1pPr marL="0" indent="0">
              <a:buNone/>
              <a:defRPr sz="275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333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innhold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82F3CD-D756-4AF1-B48B-84484F96AA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2926" y="1962150"/>
            <a:ext cx="8258174" cy="4425949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D1490C7D-5C03-4FA9-B2F9-D00D4A4BC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638175"/>
            <a:ext cx="4648200" cy="919163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88000" rIns="288000" anchor="ctr">
            <a:noAutofit/>
          </a:bodyPr>
          <a:lstStyle>
            <a:lvl1pPr marL="0" indent="0">
              <a:buNone/>
              <a:defRPr sz="275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752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smalt bilde gul">
    <p:bg>
      <p:bgPr>
        <a:solidFill>
          <a:srgbClr val="FF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2A0E8E22-1744-48BF-BE4C-61D5EAFAB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638175"/>
            <a:ext cx="4648200" cy="919163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88000" rIns="288000" anchor="ctr">
            <a:noAutofit/>
          </a:bodyPr>
          <a:lstStyle>
            <a:lvl1pPr marL="0" indent="0">
              <a:buNone/>
              <a:defRPr sz="275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82F3CD-D756-4AF1-B48B-84484F96AA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2926" y="1962150"/>
            <a:ext cx="6035674" cy="4425949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0CAEEF-79C6-4C21-8BC7-CEF63A16B7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97700" y="0"/>
            <a:ext cx="5194300" cy="6858000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2840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smalt bilde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2A0E8E22-1744-48BF-BE4C-61D5EAFAB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638175"/>
            <a:ext cx="4648200" cy="919163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88000" rIns="288000" anchor="ctr">
            <a:noAutofit/>
          </a:bodyPr>
          <a:lstStyle>
            <a:lvl1pPr marL="0" indent="0">
              <a:buNone/>
              <a:defRPr sz="275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82F3CD-D756-4AF1-B48B-84484F96AA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2926" y="1962150"/>
            <a:ext cx="6035674" cy="4425949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0CAEEF-79C6-4C21-8BC7-CEF63A16B7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97700" y="0"/>
            <a:ext cx="5194300" cy="6858000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31890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gul">
    <p:bg>
      <p:bgPr>
        <a:solidFill>
          <a:srgbClr val="FF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2A0E8E22-1744-48BF-BE4C-61D5EAFAB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000" y="625475"/>
            <a:ext cx="4648200" cy="919163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88000" rIns="288000" anchor="ctr">
            <a:noAutofit/>
          </a:bodyPr>
          <a:lstStyle>
            <a:lvl1pPr marL="0" indent="0">
              <a:buNone/>
              <a:defRPr sz="275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82F3CD-D756-4AF1-B48B-84484F96AA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4700" y="1962150"/>
            <a:ext cx="4864100" cy="4425949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5090B79C-482D-49EA-ADCC-162A1DF16A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7502" y="625475"/>
            <a:ext cx="4648200" cy="919163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88000" rIns="288000" anchor="ctr">
            <a:noAutofit/>
          </a:bodyPr>
          <a:lstStyle>
            <a:lvl1pPr marL="0" indent="0">
              <a:buNone/>
              <a:defRPr sz="275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DEC8627-E6DD-4D63-95C9-DE162A8B50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3202" y="1962150"/>
            <a:ext cx="4864100" cy="4425949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3020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2A0E8E22-1744-48BF-BE4C-61D5EAFAB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000" y="625475"/>
            <a:ext cx="4648200" cy="919163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88000" rIns="288000" anchor="ctr">
            <a:noAutofit/>
          </a:bodyPr>
          <a:lstStyle>
            <a:lvl1pPr marL="0" indent="0">
              <a:buNone/>
              <a:defRPr sz="275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82F3CD-D756-4AF1-B48B-84484F96AA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4700" y="1962150"/>
            <a:ext cx="4864100" cy="4425949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5090B79C-482D-49EA-ADCC-162A1DF16A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7502" y="625475"/>
            <a:ext cx="4648200" cy="919163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88000" rIns="288000" anchor="ctr">
            <a:noAutofit/>
          </a:bodyPr>
          <a:lstStyle>
            <a:lvl1pPr marL="0" indent="0">
              <a:buNone/>
              <a:defRPr sz="275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DEC8627-E6DD-4D63-95C9-DE162A8B50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3202" y="1962150"/>
            <a:ext cx="4864100" cy="4425949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8182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32CC5D6-CD45-4B98-927F-9E688AE8D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6800" y="0"/>
            <a:ext cx="4775201" cy="6858000"/>
          </a:xfrm>
          <a:custGeom>
            <a:avLst/>
            <a:gdLst>
              <a:gd name="connsiteX0" fmla="*/ 317500 w 4775201"/>
              <a:gd name="connsiteY0" fmla="*/ 3016250 h 6858000"/>
              <a:gd name="connsiteX1" fmla="*/ 317500 w 4775201"/>
              <a:gd name="connsiteY1" fmla="*/ 3841750 h 6858000"/>
              <a:gd name="connsiteX2" fmla="*/ 0 w 4775201"/>
              <a:gd name="connsiteY2" fmla="*/ 3429000 h 6858000"/>
              <a:gd name="connsiteX3" fmla="*/ 317501 w 4775201"/>
              <a:gd name="connsiteY3" fmla="*/ 0 h 6858000"/>
              <a:gd name="connsiteX4" fmla="*/ 4775201 w 4775201"/>
              <a:gd name="connsiteY4" fmla="*/ 0 h 6858000"/>
              <a:gd name="connsiteX5" fmla="*/ 4775201 w 4775201"/>
              <a:gd name="connsiteY5" fmla="*/ 6858000 h 6858000"/>
              <a:gd name="connsiteX6" fmla="*/ 317501 w 47752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5201" h="6858000">
                <a:moveTo>
                  <a:pt x="317500" y="3016250"/>
                </a:moveTo>
                <a:lnTo>
                  <a:pt x="317500" y="3841750"/>
                </a:lnTo>
                <a:lnTo>
                  <a:pt x="0" y="3429000"/>
                </a:lnTo>
                <a:close/>
                <a:moveTo>
                  <a:pt x="317501" y="0"/>
                </a:moveTo>
                <a:lnTo>
                  <a:pt x="4775201" y="0"/>
                </a:lnTo>
                <a:lnTo>
                  <a:pt x="4775201" y="6858000"/>
                </a:lnTo>
                <a:lnTo>
                  <a:pt x="317501" y="6858000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98F07-D942-460C-916A-9205A177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72" y="1308101"/>
            <a:ext cx="6061528" cy="1587274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A7FC1D9-9623-4D05-B439-E8FA94381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272" y="3048000"/>
            <a:ext cx="6061528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FFDC95A-B5A5-4A1D-91A1-76DD09E98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510" y="5879782"/>
            <a:ext cx="3242309" cy="345595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BBBC2DA-C712-461F-82D8-1CD2F025FF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1101" y="4038825"/>
            <a:ext cx="2924174" cy="469675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anchor="ctr">
            <a:noAutofit/>
          </a:bodyPr>
          <a:lstStyle>
            <a:lvl1pPr marL="0" indent="0">
              <a:buNone/>
              <a:defRPr sz="150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7320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8FFDC95A-B5A5-4A1D-91A1-76DD09E98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867" y="3162299"/>
            <a:ext cx="5004266" cy="5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22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4C47A79-84E4-4CEB-B400-95EAB6C4C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867" y="3162299"/>
            <a:ext cx="5004266" cy="5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4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EDFFE05-C4D7-4204-9829-383F29C79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867" y="3162299"/>
            <a:ext cx="5004266" cy="5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5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g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32CC5D6-CD45-4B98-927F-9E688AE8D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6800" y="0"/>
            <a:ext cx="4775201" cy="6858000"/>
          </a:xfrm>
          <a:custGeom>
            <a:avLst/>
            <a:gdLst>
              <a:gd name="connsiteX0" fmla="*/ 317500 w 4775201"/>
              <a:gd name="connsiteY0" fmla="*/ 3016250 h 6858000"/>
              <a:gd name="connsiteX1" fmla="*/ 317500 w 4775201"/>
              <a:gd name="connsiteY1" fmla="*/ 3841750 h 6858000"/>
              <a:gd name="connsiteX2" fmla="*/ 0 w 4775201"/>
              <a:gd name="connsiteY2" fmla="*/ 3429000 h 6858000"/>
              <a:gd name="connsiteX3" fmla="*/ 317501 w 4775201"/>
              <a:gd name="connsiteY3" fmla="*/ 0 h 6858000"/>
              <a:gd name="connsiteX4" fmla="*/ 4775201 w 4775201"/>
              <a:gd name="connsiteY4" fmla="*/ 0 h 6858000"/>
              <a:gd name="connsiteX5" fmla="*/ 4775201 w 4775201"/>
              <a:gd name="connsiteY5" fmla="*/ 6858000 h 6858000"/>
              <a:gd name="connsiteX6" fmla="*/ 317501 w 47752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5201" h="6858000">
                <a:moveTo>
                  <a:pt x="317500" y="3016250"/>
                </a:moveTo>
                <a:lnTo>
                  <a:pt x="317500" y="3841750"/>
                </a:lnTo>
                <a:lnTo>
                  <a:pt x="0" y="3429000"/>
                </a:lnTo>
                <a:close/>
                <a:moveTo>
                  <a:pt x="317501" y="0"/>
                </a:moveTo>
                <a:lnTo>
                  <a:pt x="4775201" y="0"/>
                </a:lnTo>
                <a:lnTo>
                  <a:pt x="4775201" y="6858000"/>
                </a:lnTo>
                <a:lnTo>
                  <a:pt x="317501" y="6858000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98F07-D942-460C-916A-9205A177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72" y="1308101"/>
            <a:ext cx="6061528" cy="1587274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A7FC1D9-9623-4D05-B439-E8FA94381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272" y="3048000"/>
            <a:ext cx="6061528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FFDC95A-B5A5-4A1D-91A1-76DD09E98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1510" y="5879782"/>
            <a:ext cx="3242309" cy="345595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BBBC2DA-C712-461F-82D8-1CD2F025FF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1101" y="4038825"/>
            <a:ext cx="2924174" cy="469675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anchor="ctr">
            <a:noAutofit/>
          </a:bodyPr>
          <a:lstStyle>
            <a:lvl1pPr marL="0" indent="0">
              <a:buNone/>
              <a:defRPr sz="150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394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l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8F07-D942-460C-916A-9205A177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72" y="1308101"/>
            <a:ext cx="7195638" cy="1587274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A7FC1D9-9623-4D05-B439-E8FA94381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272" y="3048000"/>
            <a:ext cx="7195638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FFDC95A-B5A5-4A1D-91A1-76DD09E98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6910" y="5879782"/>
            <a:ext cx="3242310" cy="345595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BBBC2DA-C712-461F-82D8-1CD2F025FF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1101" y="4038825"/>
            <a:ext cx="2924174" cy="469675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8791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8F07-D942-460C-916A-9205A177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71" y="1308101"/>
            <a:ext cx="7195637" cy="1587274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A7FC1D9-9623-4D05-B439-E8FA94381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271" y="3048000"/>
            <a:ext cx="7195637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BBBC2DA-C712-461F-82D8-1CD2F025FF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1101" y="4038825"/>
            <a:ext cx="2924174" cy="469675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anchor="ctr">
            <a:noAutofit/>
          </a:bodyPr>
          <a:lstStyle>
            <a:lvl1pPr marL="0" indent="0">
              <a:buNone/>
              <a:defRPr sz="150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678DB3C-F2EB-4321-99E1-D88A5534C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96909" y="5879782"/>
            <a:ext cx="3242310" cy="3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8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g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8F07-D942-460C-916A-9205A177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71" y="1308101"/>
            <a:ext cx="7195637" cy="1587274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A7FC1D9-9623-4D05-B439-E8FA94381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271" y="3048000"/>
            <a:ext cx="7195637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FFDC95A-B5A5-4A1D-91A1-76DD09E98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96909" y="5879782"/>
            <a:ext cx="3242310" cy="345595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BBBC2DA-C712-461F-82D8-1CD2F025FF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1101" y="4038825"/>
            <a:ext cx="2924174" cy="469675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anchor="ctr">
            <a:noAutofit/>
          </a:bodyPr>
          <a:lstStyle>
            <a:lvl1pPr marL="0" indent="0">
              <a:buNone/>
              <a:defRPr sz="150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3249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l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BBBC2DA-C712-461F-82D8-1CD2F025FF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638175"/>
            <a:ext cx="7048500" cy="919163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  <p:txBody>
          <a:bodyPr wrap="square" lIns="288000" rIns="288000" anchor="ctr">
            <a:noAutofit/>
          </a:bodyPr>
          <a:lstStyle>
            <a:lvl1pPr marL="0" indent="0">
              <a:buNone/>
              <a:defRPr sz="275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3249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2A0E8E22-1744-48BF-BE4C-61D5EAFAB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638175"/>
            <a:ext cx="7048500" cy="919163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88000" rIns="288000" anchor="ctr">
            <a:noAutofit/>
          </a:bodyPr>
          <a:lstStyle>
            <a:lvl1pPr marL="0" indent="0">
              <a:buNone/>
              <a:defRPr sz="275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1614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g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DAEAF419-355C-4E94-9163-80A7BF14E1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638175"/>
            <a:ext cx="7048500" cy="919163"/>
          </a:xfrm>
          <a:custGeom>
            <a:avLst/>
            <a:gdLst>
              <a:gd name="connsiteX0" fmla="*/ 78280 w 2924174"/>
              <a:gd name="connsiteY0" fmla="*/ 0 h 469675"/>
              <a:gd name="connsiteX1" fmla="*/ 2845893 w 2924174"/>
              <a:gd name="connsiteY1" fmla="*/ 0 h 469675"/>
              <a:gd name="connsiteX2" fmla="*/ 2924174 w 2924174"/>
              <a:gd name="connsiteY2" fmla="*/ 78281 h 469675"/>
              <a:gd name="connsiteX3" fmla="*/ 2924174 w 2924174"/>
              <a:gd name="connsiteY3" fmla="*/ 391394 h 469675"/>
              <a:gd name="connsiteX4" fmla="*/ 2845893 w 2924174"/>
              <a:gd name="connsiteY4" fmla="*/ 469675 h 469675"/>
              <a:gd name="connsiteX5" fmla="*/ 78280 w 2924174"/>
              <a:gd name="connsiteY5" fmla="*/ 469675 h 469675"/>
              <a:gd name="connsiteX6" fmla="*/ 6151 w 2924174"/>
              <a:gd name="connsiteY6" fmla="*/ 421865 h 469675"/>
              <a:gd name="connsiteX7" fmla="*/ 0 w 2924174"/>
              <a:gd name="connsiteY7" fmla="*/ 391399 h 469675"/>
              <a:gd name="connsiteX8" fmla="*/ 0 w 2924174"/>
              <a:gd name="connsiteY8" fmla="*/ 78276 h 469675"/>
              <a:gd name="connsiteX9" fmla="*/ 6151 w 2924174"/>
              <a:gd name="connsiteY9" fmla="*/ 47811 h 469675"/>
              <a:gd name="connsiteX10" fmla="*/ 78280 w 2924174"/>
              <a:gd name="connsiteY10" fmla="*/ 0 h 4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174" h="469675">
                <a:moveTo>
                  <a:pt x="78280" y="0"/>
                </a:moveTo>
                <a:lnTo>
                  <a:pt x="2845893" y="0"/>
                </a:lnTo>
                <a:cubicBezTo>
                  <a:pt x="2889126" y="0"/>
                  <a:pt x="2924174" y="35048"/>
                  <a:pt x="2924174" y="78281"/>
                </a:cubicBezTo>
                <a:lnTo>
                  <a:pt x="2924174" y="391394"/>
                </a:lnTo>
                <a:cubicBezTo>
                  <a:pt x="2924174" y="434627"/>
                  <a:pt x="2889126" y="469675"/>
                  <a:pt x="2845893" y="469675"/>
                </a:cubicBezTo>
                <a:lnTo>
                  <a:pt x="78280" y="469675"/>
                </a:lnTo>
                <a:cubicBezTo>
                  <a:pt x="45855" y="469675"/>
                  <a:pt x="18035" y="449961"/>
                  <a:pt x="6151" y="421865"/>
                </a:cubicBezTo>
                <a:lnTo>
                  <a:pt x="0" y="391399"/>
                </a:lnTo>
                <a:lnTo>
                  <a:pt x="0" y="78276"/>
                </a:lnTo>
                <a:lnTo>
                  <a:pt x="6151" y="47811"/>
                </a:lnTo>
                <a:cubicBezTo>
                  <a:pt x="18035" y="19715"/>
                  <a:pt x="45855" y="0"/>
                  <a:pt x="78280" y="0"/>
                </a:cubicBezTo>
                <a:close/>
              </a:path>
            </a:pathLst>
          </a:custGeom>
          <a:ln>
            <a:solidFill>
              <a:schemeClr val="dk1"/>
            </a:solidFill>
          </a:ln>
        </p:spPr>
        <p:txBody>
          <a:bodyPr wrap="square" lIns="288000" rIns="288000" anchor="ctr">
            <a:noAutofit/>
          </a:bodyPr>
          <a:lstStyle>
            <a:lvl1pPr marL="0" indent="0">
              <a:buNone/>
              <a:defRPr sz="2750">
                <a:solidFill>
                  <a:schemeClr val="dk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1829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2C839-83AF-4EEA-A164-4C4A0D1A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97304-C762-46D3-8BAC-7539CA712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64FBA-B70A-4470-8C83-E589F3DCE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C60DD-71B1-4D3D-A5E1-54C2BCD1CA05}" type="datetimeFigureOut">
              <a:rPr lang="nb-NO" smtClean="0"/>
              <a:t>20.12.2024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8A08A-A9AA-41A6-AE8F-80DFFAB8E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F1D11-547A-49EA-88D2-A17C25BF9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1A13-912E-4482-92C9-90E1212110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5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FA6427-29D6-E21A-01A3-3CE7E30492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288" y="1598249"/>
            <a:ext cx="6035674" cy="3633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400" dirty="0">
                <a:ea typeface="+mn-lt"/>
                <a:cs typeface="+mn-lt"/>
              </a:rPr>
              <a:t>Er du usikker på dine rettigheter, eller vil du klage på tannbehandlingen ? </a:t>
            </a:r>
            <a:br>
              <a:rPr lang="nb-NO" sz="2400" dirty="0">
                <a:ea typeface="+mn-lt"/>
                <a:cs typeface="+mn-lt"/>
              </a:rPr>
            </a:br>
            <a:br>
              <a:rPr lang="nb-NO" sz="2400" dirty="0">
                <a:ea typeface="+mn-lt"/>
                <a:cs typeface="+mn-lt"/>
              </a:rPr>
            </a:br>
            <a:br>
              <a:rPr lang="nb-NO" sz="2400" dirty="0">
                <a:ea typeface="+mn-lt"/>
                <a:cs typeface="+mn-lt"/>
              </a:rPr>
            </a:br>
            <a:br>
              <a:rPr lang="nb-NO" sz="2400" dirty="0">
                <a:ea typeface="+mn-lt"/>
                <a:cs typeface="+mn-lt"/>
              </a:rPr>
            </a:br>
            <a:r>
              <a:rPr lang="nb-NO" sz="2200" b="1" dirty="0">
                <a:ea typeface="+mn-lt"/>
                <a:cs typeface="+mn-lt"/>
              </a:rPr>
              <a:t>Kontakt oss for gratis råd og veiledning</a:t>
            </a:r>
          </a:p>
          <a:p>
            <a:pPr marL="0" indent="0">
              <a:buNone/>
            </a:pPr>
            <a:r>
              <a:rPr lang="nb-NO" sz="5400" b="1" dirty="0">
                <a:cs typeface="Poppins"/>
              </a:rPr>
              <a:t>40 50 16 00</a:t>
            </a:r>
            <a:br>
              <a:rPr lang="nb-NO" sz="2400" b="1" dirty="0">
                <a:cs typeface="Poppins"/>
              </a:rPr>
            </a:br>
            <a:r>
              <a:rPr lang="nb-NO" sz="2200" b="1" dirty="0">
                <a:cs typeface="Poppins"/>
              </a:rPr>
              <a:t>pasientogbrukerombudet.no</a:t>
            </a:r>
            <a:endParaRPr lang="nb-NO" sz="2200" dirty="0">
              <a:cs typeface="Poppins"/>
            </a:endParaRPr>
          </a:p>
          <a:p>
            <a:pPr marL="0" indent="0">
              <a:buNone/>
            </a:pPr>
            <a:endParaRPr lang="nb-NO" sz="2400" dirty="0">
              <a:cs typeface="Poppins"/>
            </a:endParaRPr>
          </a:p>
          <a:p>
            <a:pPr marL="0" indent="0">
              <a:buNone/>
            </a:pPr>
            <a:endParaRPr lang="nb-NO" dirty="0">
              <a:cs typeface="Poppins"/>
            </a:endParaRPr>
          </a:p>
        </p:txBody>
      </p:sp>
      <p:pic>
        <p:nvPicPr>
          <p:cNvPr id="5" name="Plassholder for bilde 4" descr="Rad med tannbørster">
            <a:extLst>
              <a:ext uri="{FF2B5EF4-FFF2-40B4-BE49-F238E27FC236}">
                <a16:creationId xmlns:a16="http://schemas.microsoft.com/office/drawing/2014/main" id="{76A80068-BF9D-565D-6F5C-A788E423213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28846" r="21210" b="-85"/>
          <a:stretch/>
        </p:blipFill>
        <p:spPr>
          <a:xfrm>
            <a:off x="7055868" y="0"/>
            <a:ext cx="5137670" cy="6863822"/>
          </a:xfr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2C080E7-18B2-DC63-5120-C0BA16780497}"/>
              </a:ext>
            </a:extLst>
          </p:cNvPr>
          <p:cNvSpPr txBox="1"/>
          <p:nvPr/>
        </p:nvSpPr>
        <p:spPr>
          <a:xfrm>
            <a:off x="418809" y="331556"/>
            <a:ext cx="1129039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 b="1" dirty="0">
                <a:cs typeface="Poppins"/>
              </a:rPr>
              <a:t>Hvilke rettigheter har du innen fylkeskommunal tannhelse?</a:t>
            </a:r>
          </a:p>
        </p:txBody>
      </p:sp>
      <p:pic>
        <p:nvPicPr>
          <p:cNvPr id="10" name="Bilde 9" descr="Et bilde som inneholder mønster, kvadrat, kunst, Rektangel&#10;&#10;Automatisk generert beskrivelse">
            <a:extLst>
              <a:ext uri="{FF2B5EF4-FFF2-40B4-BE49-F238E27FC236}">
                <a16:creationId xmlns:a16="http://schemas.microsoft.com/office/drawing/2014/main" id="{93271C0E-BA77-FC00-DDC6-644A5A319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974" y="3723488"/>
            <a:ext cx="598045" cy="609792"/>
          </a:xfrm>
          <a:prstGeom prst="rect">
            <a:avLst/>
          </a:prstGeom>
        </p:spPr>
      </p:pic>
      <p:pic>
        <p:nvPicPr>
          <p:cNvPr id="11" name="Bilde 10" descr="Et bilde som inneholder Grafikk, Font, skjermbilde, grafisk design&#10;&#10;Automatisk generert beskrivelse">
            <a:extLst>
              <a:ext uri="{FF2B5EF4-FFF2-40B4-BE49-F238E27FC236}">
                <a16:creationId xmlns:a16="http://schemas.microsoft.com/office/drawing/2014/main" id="{ACD82BD0-7FBB-9C77-E5E3-86A53DD2E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5" y="5347950"/>
            <a:ext cx="6096000" cy="16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3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260F26"/>
      </a:dk1>
      <a:lt1>
        <a:sysClr val="window" lastClr="FFFFFF"/>
      </a:lt1>
      <a:dk2>
        <a:srgbClr val="44546A"/>
      </a:dk2>
      <a:lt2>
        <a:srgbClr val="E7E6E6"/>
      </a:lt2>
      <a:accent1>
        <a:srgbClr val="281128"/>
      </a:accent1>
      <a:accent2>
        <a:srgbClr val="DCCFCA"/>
      </a:accent2>
      <a:accent3>
        <a:srgbClr val="FFAB9C"/>
      </a:accent3>
      <a:accent4>
        <a:srgbClr val="FF4212"/>
      </a:accent4>
      <a:accent5>
        <a:srgbClr val="FFDC9E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.potx" id="{58BCACC8-C960-4FBD-B441-AC883D232D8D}" vid="{BFB4B6AA-00E7-4FF6-ACA2-BF17AF597E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310691FFB48C40B65E37BE0B87DB98" ma:contentTypeVersion="2" ma:contentTypeDescription="Opprett et nytt dokument." ma:contentTypeScope="" ma:versionID="ce8f72203afc00dddab82b48634def5e">
  <xsd:schema xmlns:xsd="http://www.w3.org/2001/XMLSchema" xmlns:xs="http://www.w3.org/2001/XMLSchema" xmlns:p="http://schemas.microsoft.com/office/2006/metadata/properties" xmlns:ns2="8b943363-dfb8-49b6-84fa-5e0c1584ad73" targetNamespace="http://schemas.microsoft.com/office/2006/metadata/properties" ma:root="true" ma:fieldsID="8705c4c3d2a51bcd33873852f3d9cca7" ns2:_="">
    <xsd:import namespace="8b943363-dfb8-49b6-84fa-5e0c1584a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43363-dfb8-49b6-84fa-5e0c1584a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7711DC-7FFD-4426-B43E-BA8B84C70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943363-dfb8-49b6-84fa-5e0c1584ad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09693F-0F06-4570-9602-7147982D13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BD47DD-D9F7-4BF4-A9C5-F89828F35D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PoBo_ppt_mal</Template>
  <TotalTime>3</TotalTime>
  <Words>41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Poppins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Camilla Crone Leinebø</dc:creator>
  <cp:lastModifiedBy>Bjørnar Hafell</cp:lastModifiedBy>
  <cp:revision>23</cp:revision>
  <dcterms:created xsi:type="dcterms:W3CDTF">2023-11-09T13:01:31Z</dcterms:created>
  <dcterms:modified xsi:type="dcterms:W3CDTF">2024-12-20T08:37:30Z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0x01010093310691FFB48C40B65E37BE0B87DB98</vt:lpwstr>
  </property>
</Properties>
</file>